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73" r:id="rId5"/>
    <p:sldId id="258" r:id="rId6"/>
    <p:sldId id="259" r:id="rId7"/>
    <p:sldId id="260" r:id="rId8"/>
    <p:sldId id="270" r:id="rId9"/>
    <p:sldId id="261" r:id="rId10"/>
    <p:sldId id="262" r:id="rId11"/>
    <p:sldId id="263" r:id="rId12"/>
    <p:sldId id="264" r:id="rId13"/>
    <p:sldId id="265" r:id="rId14"/>
    <p:sldId id="266" r:id="rId15"/>
    <p:sldId id="271" r:id="rId16"/>
    <p:sldId id="267" r:id="rId17"/>
    <p:sldId id="272" r:id="rId18"/>
    <p:sldId id="274" r:id="rId19"/>
    <p:sldId id="268" r:id="rId20"/>
    <p:sldId id="269" r:id="rId21"/>
  </p:sldIdLst>
  <p:sldSz cx="9144000" cy="6858000" type="screen4x3"/>
  <p:notesSz cx="7010400" cy="93964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C0515EC-005C-4D3D-ABD3-1BA7DE66D21B}">
  <a:tblStyle styleId="{DC0515EC-005C-4D3D-ABD3-1BA7DE66D21B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717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717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C7218-B9A4-418A-9A1C-66521FC5DE4A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24667"/>
            <a:ext cx="3038475" cy="4717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924667"/>
            <a:ext cx="3038475" cy="4717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CBED4-CFBB-45BD-B37D-59634B286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20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469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1371600" y="1511300"/>
            <a:ext cx="6400799" cy="2273299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lt2"/>
            </a:outerShdw>
          </a:effectLst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ubTitle" idx="1"/>
          </p:nvPr>
        </p:nvSpPr>
        <p:spPr>
          <a:xfrm>
            <a:off x="1549400" y="4051300"/>
            <a:ext cx="6032499" cy="1003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 rot="5400000">
            <a:off x="2705100" y="-190499"/>
            <a:ext cx="3657600" cy="7696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2" name="Shape 1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4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4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2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20636" y="12700"/>
            <a:ext cx="8896350" cy="678021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84978" y="0"/>
                </a:moveTo>
                <a:lnTo>
                  <a:pt x="0" y="32329"/>
                </a:lnTo>
                <a:lnTo>
                  <a:pt x="65314" y="120000"/>
                </a:lnTo>
                <a:lnTo>
                  <a:pt x="120000" y="37303"/>
                </a:lnTo>
                <a:lnTo>
                  <a:pt x="849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7" name="Shape 7"/>
          <p:cNvGrpSpPr/>
          <p:nvPr/>
        </p:nvGrpSpPr>
        <p:grpSpPr>
          <a:xfrm>
            <a:off x="195261" y="234950"/>
            <a:ext cx="3787775" cy="1777998"/>
            <a:chOff x="195261" y="234950"/>
            <a:chExt cx="3787775" cy="1777998"/>
          </a:xfrm>
        </p:grpSpPr>
        <p:sp>
          <p:nvSpPr>
            <p:cNvPr id="8" name="Shape 8"/>
            <p:cNvSpPr/>
            <p:nvPr/>
          </p:nvSpPr>
          <p:spPr>
            <a:xfrm>
              <a:off x="280987" y="280987"/>
              <a:ext cx="3571874" cy="16144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4492"/>
                  </a:moveTo>
                  <a:lnTo>
                    <a:pt x="107304" y="92173"/>
                  </a:lnTo>
                  <a:lnTo>
                    <a:pt x="84030" y="60869"/>
                  </a:lnTo>
                  <a:lnTo>
                    <a:pt x="10730" y="0"/>
                  </a:lnTo>
                  <a:lnTo>
                    <a:pt x="3476" y="5797"/>
                  </a:lnTo>
                  <a:lnTo>
                    <a:pt x="0" y="24057"/>
                  </a:lnTo>
                  <a:lnTo>
                    <a:pt x="4231" y="44927"/>
                  </a:lnTo>
                  <a:lnTo>
                    <a:pt x="86146" y="118550"/>
                  </a:lnTo>
                  <a:lnTo>
                    <a:pt x="104130" y="113913"/>
                  </a:lnTo>
                  <a:lnTo>
                    <a:pt x="118639" y="120000"/>
                  </a:lnTo>
                  <a:lnTo>
                    <a:pt x="120000" y="11449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9" name="Shape 9"/>
            <p:cNvSpPr/>
            <p:nvPr/>
          </p:nvSpPr>
          <p:spPr>
            <a:xfrm>
              <a:off x="263525" y="414337"/>
              <a:ext cx="3562350" cy="15986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365" y="0"/>
                  </a:moveTo>
                  <a:lnTo>
                    <a:pt x="100706" y="75858"/>
                  </a:lnTo>
                  <a:lnTo>
                    <a:pt x="108045" y="93252"/>
                  </a:lnTo>
                  <a:lnTo>
                    <a:pt x="119999" y="115761"/>
                  </a:lnTo>
                  <a:lnTo>
                    <a:pt x="118411" y="120000"/>
                  </a:lnTo>
                  <a:lnTo>
                    <a:pt x="102143" y="115030"/>
                  </a:lnTo>
                  <a:lnTo>
                    <a:pt x="86633" y="118538"/>
                  </a:lnTo>
                  <a:lnTo>
                    <a:pt x="3177" y="43556"/>
                  </a:lnTo>
                  <a:lnTo>
                    <a:pt x="0" y="21924"/>
                  </a:lnTo>
                  <a:lnTo>
                    <a:pt x="3480" y="4677"/>
                  </a:lnTo>
                  <a:lnTo>
                    <a:pt x="1036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0" name="Shape 10"/>
            <p:cNvSpPr/>
            <p:nvPr/>
          </p:nvSpPr>
          <p:spPr>
            <a:xfrm>
              <a:off x="752475" y="546100"/>
              <a:ext cx="2362200" cy="14589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2208"/>
                  </a:moveTo>
                  <a:lnTo>
                    <a:pt x="105471" y="120000"/>
                  </a:lnTo>
                  <a:lnTo>
                    <a:pt x="107416" y="85783"/>
                  </a:lnTo>
                  <a:lnTo>
                    <a:pt x="120000" y="67791"/>
                  </a:lnTo>
                  <a:lnTo>
                    <a:pt x="8922" y="0"/>
                  </a:lnTo>
                  <a:lnTo>
                    <a:pt x="0" y="20401"/>
                  </a:lnTo>
                  <a:lnTo>
                    <a:pt x="0" y="5220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1" name="Shape 11"/>
            <p:cNvGrpSpPr/>
            <p:nvPr/>
          </p:nvGrpSpPr>
          <p:grpSpPr>
            <a:xfrm>
              <a:off x="195261" y="234950"/>
              <a:ext cx="3787775" cy="1716086"/>
              <a:chOff x="195261" y="234950"/>
              <a:chExt cx="3787775" cy="1716086"/>
            </a:xfrm>
          </p:grpSpPr>
          <p:sp>
            <p:nvSpPr>
              <p:cNvPr id="12" name="Shape 12"/>
              <p:cNvSpPr/>
              <p:nvPr/>
            </p:nvSpPr>
            <p:spPr>
              <a:xfrm>
                <a:off x="3182936" y="1482725"/>
                <a:ext cx="336549" cy="3397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8000" y="0"/>
                    </a:moveTo>
                    <a:lnTo>
                      <a:pt x="32000" y="45780"/>
                    </a:lnTo>
                    <a:lnTo>
                      <a:pt x="0" y="120000"/>
                    </a:lnTo>
                    <a:lnTo>
                      <a:pt x="64000" y="110982"/>
                    </a:lnTo>
                    <a:lnTo>
                      <a:pt x="82400" y="58265"/>
                    </a:lnTo>
                    <a:lnTo>
                      <a:pt x="120000" y="18728"/>
                    </a:lnTo>
                    <a:lnTo>
                      <a:pt x="880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" name="Shape 13"/>
              <p:cNvSpPr/>
              <p:nvPr/>
            </p:nvSpPr>
            <p:spPr>
              <a:xfrm>
                <a:off x="195261" y="234950"/>
                <a:ext cx="3787775" cy="17160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116" y="0"/>
                    </a:moveTo>
                    <a:lnTo>
                      <a:pt x="4489" y="7090"/>
                    </a:lnTo>
                    <a:lnTo>
                      <a:pt x="0" y="28363"/>
                    </a:lnTo>
                    <a:lnTo>
                      <a:pt x="4774" y="48818"/>
                    </a:lnTo>
                    <a:lnTo>
                      <a:pt x="84228" y="118227"/>
                    </a:lnTo>
                    <a:lnTo>
                      <a:pt x="101330" y="113863"/>
                    </a:lnTo>
                    <a:lnTo>
                      <a:pt x="115154" y="120000"/>
                    </a:lnTo>
                    <a:lnTo>
                      <a:pt x="120000" y="110181"/>
                    </a:lnTo>
                    <a:lnTo>
                      <a:pt x="107030" y="90545"/>
                    </a:lnTo>
                    <a:lnTo>
                      <a:pt x="101757" y="69818"/>
                    </a:lnTo>
                    <a:lnTo>
                      <a:pt x="97553" y="71863"/>
                    </a:lnTo>
                    <a:lnTo>
                      <a:pt x="102541" y="90545"/>
                    </a:lnTo>
                    <a:lnTo>
                      <a:pt x="112446" y="110454"/>
                    </a:lnTo>
                    <a:lnTo>
                      <a:pt x="100688" y="107318"/>
                    </a:lnTo>
                    <a:lnTo>
                      <a:pt x="86864" y="111000"/>
                    </a:lnTo>
                    <a:lnTo>
                      <a:pt x="89429" y="88636"/>
                    </a:lnTo>
                    <a:lnTo>
                      <a:pt x="95344" y="73363"/>
                    </a:lnTo>
                    <a:lnTo>
                      <a:pt x="88432" y="75272"/>
                    </a:lnTo>
                    <a:lnTo>
                      <a:pt x="83016" y="89727"/>
                    </a:lnTo>
                    <a:lnTo>
                      <a:pt x="81163" y="107863"/>
                    </a:lnTo>
                    <a:lnTo>
                      <a:pt x="7624" y="42272"/>
                    </a:lnTo>
                    <a:lnTo>
                      <a:pt x="5700" y="29318"/>
                    </a:lnTo>
                    <a:lnTo>
                      <a:pt x="7339" y="12954"/>
                    </a:lnTo>
                    <a:lnTo>
                      <a:pt x="15463" y="0"/>
                    </a:lnTo>
                    <a:lnTo>
                      <a:pt x="11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514350" y="250825"/>
                <a:ext cx="2676525" cy="97472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084" y="0"/>
                    </a:moveTo>
                    <a:lnTo>
                      <a:pt x="120000" y="117600"/>
                    </a:lnTo>
                    <a:lnTo>
                      <a:pt x="108504" y="120000"/>
                    </a:lnTo>
                    <a:lnTo>
                      <a:pt x="0" y="6480"/>
                    </a:lnTo>
                    <a:lnTo>
                      <a:pt x="1008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649287" y="398462"/>
                <a:ext cx="360362" cy="65087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7000" y="0"/>
                    </a:moveTo>
                    <a:lnTo>
                      <a:pt x="14250" y="37970"/>
                    </a:lnTo>
                    <a:lnTo>
                      <a:pt x="0" y="82388"/>
                    </a:lnTo>
                    <a:lnTo>
                      <a:pt x="24750" y="112477"/>
                    </a:lnTo>
                    <a:lnTo>
                      <a:pt x="70500" y="120000"/>
                    </a:lnTo>
                    <a:lnTo>
                      <a:pt x="57000" y="55164"/>
                    </a:lnTo>
                    <a:lnTo>
                      <a:pt x="120000" y="6089"/>
                    </a:lnTo>
                    <a:lnTo>
                      <a:pt x="870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1343025" y="850900"/>
                <a:ext cx="1096961" cy="57785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435" y="13783"/>
                    </a:moveTo>
                    <a:lnTo>
                      <a:pt x="39263" y="26756"/>
                    </a:lnTo>
                    <a:lnTo>
                      <a:pt x="79509" y="55540"/>
                    </a:lnTo>
                    <a:lnTo>
                      <a:pt x="107975" y="98513"/>
                    </a:lnTo>
                    <a:lnTo>
                      <a:pt x="80000" y="93243"/>
                    </a:lnTo>
                    <a:lnTo>
                      <a:pt x="34110" y="59189"/>
                    </a:lnTo>
                    <a:lnTo>
                      <a:pt x="12269" y="32432"/>
                    </a:lnTo>
                    <a:lnTo>
                      <a:pt x="26257" y="66081"/>
                    </a:lnTo>
                    <a:lnTo>
                      <a:pt x="66748" y="109459"/>
                    </a:lnTo>
                    <a:lnTo>
                      <a:pt x="114355" y="120000"/>
                    </a:lnTo>
                    <a:lnTo>
                      <a:pt x="120000" y="90810"/>
                    </a:lnTo>
                    <a:lnTo>
                      <a:pt x="96687" y="48648"/>
                    </a:lnTo>
                    <a:lnTo>
                      <a:pt x="41717" y="6891"/>
                    </a:lnTo>
                    <a:lnTo>
                      <a:pt x="0" y="0"/>
                    </a:lnTo>
                    <a:lnTo>
                      <a:pt x="3435" y="1378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grpSp>
        <p:nvGrpSpPr>
          <p:cNvPr id="17" name="Shape 17"/>
          <p:cNvGrpSpPr/>
          <p:nvPr/>
        </p:nvGrpSpPr>
        <p:grpSpPr>
          <a:xfrm>
            <a:off x="7797641" y="4318434"/>
            <a:ext cx="979802" cy="1159593"/>
            <a:chOff x="7797641" y="4318434"/>
            <a:chExt cx="979802" cy="1159593"/>
          </a:xfrm>
        </p:grpSpPr>
        <p:sp>
          <p:nvSpPr>
            <p:cNvPr id="18" name="Shape 18"/>
            <p:cNvSpPr/>
            <p:nvPr/>
          </p:nvSpPr>
          <p:spPr>
            <a:xfrm rot="7320000">
              <a:off x="7793037" y="4660900"/>
              <a:ext cx="998536" cy="4651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4492"/>
                  </a:moveTo>
                  <a:lnTo>
                    <a:pt x="107304" y="92173"/>
                  </a:lnTo>
                  <a:lnTo>
                    <a:pt x="84030" y="60869"/>
                  </a:lnTo>
                  <a:lnTo>
                    <a:pt x="10730" y="0"/>
                  </a:lnTo>
                  <a:lnTo>
                    <a:pt x="3476" y="5797"/>
                  </a:lnTo>
                  <a:lnTo>
                    <a:pt x="0" y="24057"/>
                  </a:lnTo>
                  <a:lnTo>
                    <a:pt x="4231" y="44927"/>
                  </a:lnTo>
                  <a:lnTo>
                    <a:pt x="86146" y="118550"/>
                  </a:lnTo>
                  <a:lnTo>
                    <a:pt x="104130" y="113913"/>
                  </a:lnTo>
                  <a:lnTo>
                    <a:pt x="118639" y="120000"/>
                  </a:lnTo>
                  <a:lnTo>
                    <a:pt x="120000" y="11449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 rot="7320000">
              <a:off x="7768431" y="4639468"/>
              <a:ext cx="995362" cy="4603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365" y="0"/>
                  </a:moveTo>
                  <a:lnTo>
                    <a:pt x="100706" y="75858"/>
                  </a:lnTo>
                  <a:lnTo>
                    <a:pt x="108045" y="93252"/>
                  </a:lnTo>
                  <a:lnTo>
                    <a:pt x="119999" y="115761"/>
                  </a:lnTo>
                  <a:lnTo>
                    <a:pt x="118411" y="120000"/>
                  </a:lnTo>
                  <a:lnTo>
                    <a:pt x="102143" y="115030"/>
                  </a:lnTo>
                  <a:lnTo>
                    <a:pt x="86633" y="118538"/>
                  </a:lnTo>
                  <a:lnTo>
                    <a:pt x="3177" y="43556"/>
                  </a:lnTo>
                  <a:lnTo>
                    <a:pt x="0" y="21924"/>
                  </a:lnTo>
                  <a:lnTo>
                    <a:pt x="3480" y="4677"/>
                  </a:lnTo>
                  <a:lnTo>
                    <a:pt x="1036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 rot="7320000">
              <a:off x="7936705" y="4623593"/>
              <a:ext cx="660399" cy="4206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2208"/>
                  </a:moveTo>
                  <a:lnTo>
                    <a:pt x="105471" y="120000"/>
                  </a:lnTo>
                  <a:lnTo>
                    <a:pt x="107416" y="85783"/>
                  </a:lnTo>
                  <a:lnTo>
                    <a:pt x="120000" y="67791"/>
                  </a:lnTo>
                  <a:lnTo>
                    <a:pt x="8922" y="0"/>
                  </a:lnTo>
                  <a:lnTo>
                    <a:pt x="0" y="20401"/>
                  </a:lnTo>
                  <a:lnTo>
                    <a:pt x="0" y="5220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21" name="Shape 21"/>
            <p:cNvGrpSpPr/>
            <p:nvPr/>
          </p:nvGrpSpPr>
          <p:grpSpPr>
            <a:xfrm>
              <a:off x="7797641" y="4318434"/>
              <a:ext cx="979802" cy="1159593"/>
              <a:chOff x="7797641" y="4318434"/>
              <a:chExt cx="979802" cy="1159593"/>
            </a:xfrm>
          </p:grpSpPr>
          <p:sp>
            <p:nvSpPr>
              <p:cNvPr id="22" name="Shape 22"/>
              <p:cNvSpPr/>
              <p:nvPr/>
            </p:nvSpPr>
            <p:spPr>
              <a:xfrm rot="7320000">
                <a:off x="7916862" y="5064124"/>
                <a:ext cx="93662" cy="9683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8000" y="0"/>
                    </a:moveTo>
                    <a:lnTo>
                      <a:pt x="32000" y="45780"/>
                    </a:lnTo>
                    <a:lnTo>
                      <a:pt x="0" y="120000"/>
                    </a:lnTo>
                    <a:lnTo>
                      <a:pt x="64000" y="110982"/>
                    </a:lnTo>
                    <a:lnTo>
                      <a:pt x="82400" y="58265"/>
                    </a:lnTo>
                    <a:lnTo>
                      <a:pt x="120000" y="18728"/>
                    </a:lnTo>
                    <a:lnTo>
                      <a:pt x="880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3" name="Shape 23"/>
              <p:cNvSpPr/>
              <p:nvPr/>
            </p:nvSpPr>
            <p:spPr>
              <a:xfrm rot="7320000">
                <a:off x="7758112" y="4651374"/>
                <a:ext cx="1058862" cy="49371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116" y="0"/>
                    </a:moveTo>
                    <a:lnTo>
                      <a:pt x="4489" y="7090"/>
                    </a:lnTo>
                    <a:lnTo>
                      <a:pt x="0" y="28363"/>
                    </a:lnTo>
                    <a:lnTo>
                      <a:pt x="4774" y="48818"/>
                    </a:lnTo>
                    <a:lnTo>
                      <a:pt x="84228" y="118227"/>
                    </a:lnTo>
                    <a:lnTo>
                      <a:pt x="101330" y="113863"/>
                    </a:lnTo>
                    <a:lnTo>
                      <a:pt x="115154" y="120000"/>
                    </a:lnTo>
                    <a:lnTo>
                      <a:pt x="120000" y="110181"/>
                    </a:lnTo>
                    <a:lnTo>
                      <a:pt x="107030" y="90545"/>
                    </a:lnTo>
                    <a:lnTo>
                      <a:pt x="101757" y="69818"/>
                    </a:lnTo>
                    <a:lnTo>
                      <a:pt x="97553" y="71863"/>
                    </a:lnTo>
                    <a:lnTo>
                      <a:pt x="102541" y="90545"/>
                    </a:lnTo>
                    <a:lnTo>
                      <a:pt x="112446" y="110454"/>
                    </a:lnTo>
                    <a:lnTo>
                      <a:pt x="100688" y="107318"/>
                    </a:lnTo>
                    <a:lnTo>
                      <a:pt x="86864" y="111000"/>
                    </a:lnTo>
                    <a:lnTo>
                      <a:pt x="89429" y="88636"/>
                    </a:lnTo>
                    <a:lnTo>
                      <a:pt x="95344" y="73363"/>
                    </a:lnTo>
                    <a:lnTo>
                      <a:pt x="88432" y="75272"/>
                    </a:lnTo>
                    <a:lnTo>
                      <a:pt x="83016" y="89727"/>
                    </a:lnTo>
                    <a:lnTo>
                      <a:pt x="81163" y="107863"/>
                    </a:lnTo>
                    <a:lnTo>
                      <a:pt x="7624" y="42272"/>
                    </a:lnTo>
                    <a:lnTo>
                      <a:pt x="5700" y="29318"/>
                    </a:lnTo>
                    <a:lnTo>
                      <a:pt x="7339" y="12954"/>
                    </a:lnTo>
                    <a:lnTo>
                      <a:pt x="15463" y="0"/>
                    </a:lnTo>
                    <a:lnTo>
                      <a:pt x="11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4" name="Shape 24"/>
              <p:cNvSpPr/>
              <p:nvPr/>
            </p:nvSpPr>
            <p:spPr>
              <a:xfrm rot="7320000">
                <a:off x="8035924" y="4757736"/>
                <a:ext cx="749300" cy="2794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084" y="0"/>
                    </a:moveTo>
                    <a:lnTo>
                      <a:pt x="120000" y="117600"/>
                    </a:lnTo>
                    <a:lnTo>
                      <a:pt x="108504" y="120000"/>
                    </a:lnTo>
                    <a:lnTo>
                      <a:pt x="0" y="6480"/>
                    </a:lnTo>
                    <a:lnTo>
                      <a:pt x="1008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5" name="Shape 25"/>
              <p:cNvSpPr/>
              <p:nvPr/>
            </p:nvSpPr>
            <p:spPr>
              <a:xfrm rot="7320000">
                <a:off x="8514555" y="4561680"/>
                <a:ext cx="100012" cy="18732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7000" y="0"/>
                    </a:moveTo>
                    <a:lnTo>
                      <a:pt x="14250" y="37970"/>
                    </a:lnTo>
                    <a:lnTo>
                      <a:pt x="0" y="82388"/>
                    </a:lnTo>
                    <a:lnTo>
                      <a:pt x="24750" y="112477"/>
                    </a:lnTo>
                    <a:lnTo>
                      <a:pt x="70500" y="120000"/>
                    </a:lnTo>
                    <a:lnTo>
                      <a:pt x="57000" y="55164"/>
                    </a:lnTo>
                    <a:lnTo>
                      <a:pt x="120000" y="6089"/>
                    </a:lnTo>
                    <a:lnTo>
                      <a:pt x="870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6" name="Shape 26"/>
              <p:cNvSpPr/>
              <p:nvPr/>
            </p:nvSpPr>
            <p:spPr>
              <a:xfrm rot="7320000">
                <a:off x="8154193" y="4761706"/>
                <a:ext cx="306386" cy="16509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435" y="13783"/>
                    </a:moveTo>
                    <a:lnTo>
                      <a:pt x="39263" y="26756"/>
                    </a:lnTo>
                    <a:lnTo>
                      <a:pt x="79509" y="55540"/>
                    </a:lnTo>
                    <a:lnTo>
                      <a:pt x="107975" y="98513"/>
                    </a:lnTo>
                    <a:lnTo>
                      <a:pt x="80000" y="93243"/>
                    </a:lnTo>
                    <a:lnTo>
                      <a:pt x="34110" y="59189"/>
                    </a:lnTo>
                    <a:lnTo>
                      <a:pt x="12269" y="32432"/>
                    </a:lnTo>
                    <a:lnTo>
                      <a:pt x="26257" y="66081"/>
                    </a:lnTo>
                    <a:lnTo>
                      <a:pt x="66748" y="109459"/>
                    </a:lnTo>
                    <a:lnTo>
                      <a:pt x="114355" y="120000"/>
                    </a:lnTo>
                    <a:lnTo>
                      <a:pt x="120000" y="90810"/>
                    </a:lnTo>
                    <a:lnTo>
                      <a:pt x="96687" y="48648"/>
                    </a:lnTo>
                    <a:lnTo>
                      <a:pt x="41717" y="6891"/>
                    </a:lnTo>
                    <a:lnTo>
                      <a:pt x="0" y="0"/>
                    </a:lnTo>
                    <a:lnTo>
                      <a:pt x="3435" y="1378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sp>
        <p:nvSpPr>
          <p:cNvPr id="27" name="Shape 27"/>
          <p:cNvSpPr/>
          <p:nvPr/>
        </p:nvSpPr>
        <p:spPr>
          <a:xfrm>
            <a:off x="901700" y="5054600"/>
            <a:ext cx="6807199" cy="72866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cubicBezTo>
                  <a:pt x="3805" y="11241"/>
                  <a:pt x="15559" y="60653"/>
                  <a:pt x="22835" y="66928"/>
                </a:cubicBezTo>
                <a:cubicBezTo>
                  <a:pt x="30111" y="73202"/>
                  <a:pt x="38815" y="32418"/>
                  <a:pt x="43656" y="37647"/>
                </a:cubicBezTo>
                <a:cubicBezTo>
                  <a:pt x="48498" y="42875"/>
                  <a:pt x="48274" y="98039"/>
                  <a:pt x="51940" y="98300"/>
                </a:cubicBezTo>
                <a:cubicBezTo>
                  <a:pt x="55606" y="98562"/>
                  <a:pt x="57761" y="36339"/>
                  <a:pt x="65597" y="39738"/>
                </a:cubicBezTo>
                <a:cubicBezTo>
                  <a:pt x="73432" y="43137"/>
                  <a:pt x="89888" y="119999"/>
                  <a:pt x="98955" y="119215"/>
                </a:cubicBezTo>
                <a:cubicBezTo>
                  <a:pt x="108022" y="118431"/>
                  <a:pt x="116557" y="49150"/>
                  <a:pt x="120000" y="35555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6000"/>
                </a:moveTo>
                <a:cubicBezTo>
                  <a:pt x="21857" y="44500"/>
                  <a:pt x="43928" y="73500"/>
                  <a:pt x="60000" y="72000"/>
                </a:cubicBezTo>
                <a:cubicBezTo>
                  <a:pt x="76071" y="70500"/>
                  <a:pt x="85928" y="0"/>
                  <a:pt x="96000" y="8000"/>
                </a:cubicBezTo>
                <a:cubicBezTo>
                  <a:pt x="106071" y="16000"/>
                  <a:pt x="115928" y="100500"/>
                  <a:pt x="120000" y="120000"/>
                </a:cubicBezTo>
              </a:path>
            </a:pathLst>
          </a:cu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 rot="-3180000">
            <a:off x="7777956" y="-15080"/>
            <a:ext cx="1162050" cy="20843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14096"/>
                </a:moveTo>
                <a:lnTo>
                  <a:pt x="106028" y="2604"/>
                </a:lnTo>
                <a:lnTo>
                  <a:pt x="92635" y="0"/>
                </a:lnTo>
                <a:lnTo>
                  <a:pt x="4547" y="91513"/>
                </a:lnTo>
                <a:lnTo>
                  <a:pt x="4547" y="105089"/>
                </a:lnTo>
                <a:lnTo>
                  <a:pt x="0" y="118209"/>
                </a:lnTo>
                <a:lnTo>
                  <a:pt x="2976" y="120000"/>
                </a:lnTo>
                <a:lnTo>
                  <a:pt x="18229" y="109224"/>
                </a:lnTo>
                <a:lnTo>
                  <a:pt x="30589" y="105089"/>
                </a:lnTo>
                <a:lnTo>
                  <a:pt x="120000" y="1409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7" name="Shape 47"/>
          <p:cNvSpPr/>
          <p:nvPr/>
        </p:nvSpPr>
        <p:spPr>
          <a:xfrm rot="-3180000">
            <a:off x="7865268" y="24606"/>
            <a:ext cx="1165225" cy="20970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94524" y="0"/>
                </a:moveTo>
                <a:lnTo>
                  <a:pt x="5358" y="91871"/>
                </a:lnTo>
                <a:lnTo>
                  <a:pt x="5400" y="103732"/>
                </a:lnTo>
                <a:lnTo>
                  <a:pt x="0" y="117731"/>
                </a:lnTo>
                <a:lnTo>
                  <a:pt x="2061" y="120000"/>
                </a:lnTo>
                <a:lnTo>
                  <a:pt x="17396" y="108625"/>
                </a:lnTo>
                <a:lnTo>
                  <a:pt x="31453" y="104347"/>
                </a:lnTo>
                <a:lnTo>
                  <a:pt x="120000" y="13869"/>
                </a:lnTo>
                <a:lnTo>
                  <a:pt x="106726" y="3110"/>
                </a:lnTo>
                <a:lnTo>
                  <a:pt x="94524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8" name="Shape 48"/>
          <p:cNvSpPr/>
          <p:nvPr/>
        </p:nvSpPr>
        <p:spPr>
          <a:xfrm rot="-3180000">
            <a:off x="7831137" y="192087"/>
            <a:ext cx="1025524" cy="1571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7382"/>
                </a:moveTo>
                <a:lnTo>
                  <a:pt x="20242" y="110320"/>
                </a:lnTo>
                <a:lnTo>
                  <a:pt x="34486" y="120000"/>
                </a:lnTo>
                <a:lnTo>
                  <a:pt x="120000" y="17241"/>
                </a:lnTo>
                <a:lnTo>
                  <a:pt x="99242" y="3543"/>
                </a:lnTo>
                <a:lnTo>
                  <a:pt x="88934" y="0"/>
                </a:lnTo>
                <a:lnTo>
                  <a:pt x="0" y="1073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49" name="Shape 49"/>
          <p:cNvGrpSpPr/>
          <p:nvPr/>
        </p:nvGrpSpPr>
        <p:grpSpPr>
          <a:xfrm>
            <a:off x="7937" y="5540375"/>
            <a:ext cx="1784349" cy="1246186"/>
            <a:chOff x="7937" y="5540375"/>
            <a:chExt cx="1784349" cy="1246186"/>
          </a:xfrm>
        </p:grpSpPr>
        <p:sp>
          <p:nvSpPr>
            <p:cNvPr id="50" name="Shape 50"/>
            <p:cNvSpPr/>
            <p:nvPr/>
          </p:nvSpPr>
          <p:spPr>
            <a:xfrm>
              <a:off x="38100" y="5564187"/>
              <a:ext cx="1728787" cy="103028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7478" y="116486"/>
                  </a:moveTo>
                  <a:lnTo>
                    <a:pt x="78272" y="102249"/>
                  </a:lnTo>
                  <a:lnTo>
                    <a:pt x="73367" y="44098"/>
                  </a:lnTo>
                  <a:lnTo>
                    <a:pt x="117905" y="30508"/>
                  </a:lnTo>
                  <a:lnTo>
                    <a:pt x="120000" y="18767"/>
                  </a:lnTo>
                  <a:lnTo>
                    <a:pt x="115700" y="9244"/>
                  </a:lnTo>
                  <a:lnTo>
                    <a:pt x="70335" y="19506"/>
                  </a:lnTo>
                  <a:lnTo>
                    <a:pt x="67193" y="2958"/>
                  </a:lnTo>
                  <a:lnTo>
                    <a:pt x="59807" y="0"/>
                  </a:lnTo>
                  <a:lnTo>
                    <a:pt x="52806" y="2588"/>
                  </a:lnTo>
                  <a:lnTo>
                    <a:pt x="48948" y="9799"/>
                  </a:lnTo>
                  <a:lnTo>
                    <a:pt x="51649" y="26348"/>
                  </a:lnTo>
                  <a:lnTo>
                    <a:pt x="36380" y="40770"/>
                  </a:lnTo>
                  <a:lnTo>
                    <a:pt x="54184" y="43728"/>
                  </a:lnTo>
                  <a:lnTo>
                    <a:pt x="61295" y="82187"/>
                  </a:lnTo>
                  <a:lnTo>
                    <a:pt x="7772" y="43359"/>
                  </a:lnTo>
                  <a:lnTo>
                    <a:pt x="2535" y="47057"/>
                  </a:lnTo>
                  <a:lnTo>
                    <a:pt x="0" y="58798"/>
                  </a:lnTo>
                  <a:lnTo>
                    <a:pt x="3031" y="72018"/>
                  </a:lnTo>
                  <a:lnTo>
                    <a:pt x="62783" y="119075"/>
                  </a:lnTo>
                  <a:lnTo>
                    <a:pt x="75957" y="116117"/>
                  </a:lnTo>
                  <a:lnTo>
                    <a:pt x="86541" y="120000"/>
                  </a:lnTo>
                  <a:lnTo>
                    <a:pt x="87478" y="116486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1" name="Shape 51"/>
            <p:cNvSpPr/>
            <p:nvPr/>
          </p:nvSpPr>
          <p:spPr>
            <a:xfrm>
              <a:off x="1622425" y="5686425"/>
              <a:ext cx="112711" cy="20478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255"/>
                  </a:moveTo>
                  <a:lnTo>
                    <a:pt x="100699" y="0"/>
                  </a:lnTo>
                  <a:lnTo>
                    <a:pt x="120000" y="108372"/>
                  </a:lnTo>
                  <a:lnTo>
                    <a:pt x="6713" y="120000"/>
                  </a:lnTo>
                  <a:lnTo>
                    <a:pt x="0" y="3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2" name="Shape 52"/>
            <p:cNvSpPr/>
            <p:nvPr/>
          </p:nvSpPr>
          <p:spPr>
            <a:xfrm>
              <a:off x="31750" y="5991225"/>
              <a:ext cx="1257299" cy="65087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365" y="0"/>
                  </a:moveTo>
                  <a:lnTo>
                    <a:pt x="100706" y="75858"/>
                  </a:lnTo>
                  <a:lnTo>
                    <a:pt x="108045" y="93252"/>
                  </a:lnTo>
                  <a:lnTo>
                    <a:pt x="119999" y="115761"/>
                  </a:lnTo>
                  <a:lnTo>
                    <a:pt x="118411" y="120000"/>
                  </a:lnTo>
                  <a:lnTo>
                    <a:pt x="102143" y="115030"/>
                  </a:lnTo>
                  <a:lnTo>
                    <a:pt x="86633" y="118538"/>
                  </a:lnTo>
                  <a:lnTo>
                    <a:pt x="3177" y="43556"/>
                  </a:lnTo>
                  <a:lnTo>
                    <a:pt x="0" y="21924"/>
                  </a:lnTo>
                  <a:lnTo>
                    <a:pt x="3480" y="4677"/>
                  </a:lnTo>
                  <a:lnTo>
                    <a:pt x="1036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204786" y="6045200"/>
              <a:ext cx="833436" cy="5937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2208"/>
                  </a:moveTo>
                  <a:lnTo>
                    <a:pt x="105471" y="120000"/>
                  </a:lnTo>
                  <a:lnTo>
                    <a:pt x="107416" y="85783"/>
                  </a:lnTo>
                  <a:lnTo>
                    <a:pt x="120000" y="67791"/>
                  </a:lnTo>
                  <a:lnTo>
                    <a:pt x="8922" y="0"/>
                  </a:lnTo>
                  <a:lnTo>
                    <a:pt x="0" y="20401"/>
                  </a:lnTo>
                  <a:lnTo>
                    <a:pt x="0" y="5220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769937" y="5607050"/>
              <a:ext cx="214312" cy="1920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3941"/>
                  </a:moveTo>
                  <a:lnTo>
                    <a:pt x="70588" y="0"/>
                  </a:lnTo>
                  <a:lnTo>
                    <a:pt x="110735" y="17925"/>
                  </a:lnTo>
                  <a:lnTo>
                    <a:pt x="120000" y="69211"/>
                  </a:lnTo>
                  <a:lnTo>
                    <a:pt x="72352" y="72697"/>
                  </a:lnTo>
                  <a:lnTo>
                    <a:pt x="14117" y="120000"/>
                  </a:lnTo>
                  <a:lnTo>
                    <a:pt x="0" y="1394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1017587" y="6608761"/>
              <a:ext cx="120649" cy="177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2142"/>
                  </a:moveTo>
                  <a:lnTo>
                    <a:pt x="120000" y="119999"/>
                  </a:lnTo>
                  <a:lnTo>
                    <a:pt x="0" y="4285"/>
                  </a:lnTo>
                  <a:lnTo>
                    <a:pt x="56842" y="0"/>
                  </a:lnTo>
                  <a:lnTo>
                    <a:pt x="120000" y="214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800100" y="5726112"/>
              <a:ext cx="306386" cy="6080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565"/>
                  </a:moveTo>
                  <a:lnTo>
                    <a:pt x="27046" y="0"/>
                  </a:lnTo>
                  <a:lnTo>
                    <a:pt x="72124" y="942"/>
                  </a:lnTo>
                  <a:lnTo>
                    <a:pt x="120000" y="120000"/>
                  </a:lnTo>
                  <a:lnTo>
                    <a:pt x="86735" y="113089"/>
                  </a:lnTo>
                  <a:lnTo>
                    <a:pt x="47253" y="106335"/>
                  </a:lnTo>
                  <a:lnTo>
                    <a:pt x="0" y="1256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1060450" y="5699125"/>
              <a:ext cx="577850" cy="2762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065" y="0"/>
                  </a:moveTo>
                  <a:lnTo>
                    <a:pt x="0" y="36551"/>
                  </a:lnTo>
                  <a:lnTo>
                    <a:pt x="4615" y="120000"/>
                  </a:lnTo>
                  <a:lnTo>
                    <a:pt x="117857" y="81724"/>
                  </a:lnTo>
                  <a:lnTo>
                    <a:pt x="120000" y="14827"/>
                  </a:lnTo>
                  <a:lnTo>
                    <a:pt x="11406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550862" y="5862637"/>
              <a:ext cx="247649" cy="10636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4615" y="0"/>
                  </a:moveTo>
                  <a:lnTo>
                    <a:pt x="0" y="69333"/>
                  </a:lnTo>
                  <a:lnTo>
                    <a:pt x="120000" y="120000"/>
                  </a:lnTo>
                  <a:lnTo>
                    <a:pt x="1046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59" name="Shape 59"/>
            <p:cNvGrpSpPr/>
            <p:nvPr/>
          </p:nvGrpSpPr>
          <p:grpSpPr>
            <a:xfrm>
              <a:off x="7937" y="5540375"/>
              <a:ext cx="1784349" cy="1238248"/>
              <a:chOff x="7937" y="5540375"/>
              <a:chExt cx="1784349" cy="1238248"/>
            </a:xfrm>
          </p:grpSpPr>
          <p:grpSp>
            <p:nvGrpSpPr>
              <p:cNvPr id="60" name="Shape 60"/>
              <p:cNvGrpSpPr/>
              <p:nvPr/>
            </p:nvGrpSpPr>
            <p:grpSpPr>
              <a:xfrm>
                <a:off x="792162" y="5654675"/>
                <a:ext cx="869949" cy="1123948"/>
                <a:chOff x="792162" y="5654675"/>
                <a:chExt cx="869949" cy="1123948"/>
              </a:xfrm>
            </p:grpSpPr>
            <p:sp>
              <p:nvSpPr>
                <p:cNvPr id="61" name="Shape 61"/>
                <p:cNvSpPr/>
                <p:nvPr/>
              </p:nvSpPr>
              <p:spPr>
                <a:xfrm>
                  <a:off x="792162" y="5694362"/>
                  <a:ext cx="249237" cy="1381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73371"/>
                      </a:moveTo>
                      <a:lnTo>
                        <a:pt x="43706" y="6857"/>
                      </a:lnTo>
                      <a:lnTo>
                        <a:pt x="81661" y="0"/>
                      </a:lnTo>
                      <a:lnTo>
                        <a:pt x="111948" y="18514"/>
                      </a:lnTo>
                      <a:lnTo>
                        <a:pt x="120000" y="62399"/>
                      </a:lnTo>
                      <a:lnTo>
                        <a:pt x="64025" y="45942"/>
                      </a:lnTo>
                      <a:lnTo>
                        <a:pt x="28370" y="69257"/>
                      </a:lnTo>
                      <a:lnTo>
                        <a:pt x="4984" y="119999"/>
                      </a:lnTo>
                      <a:lnTo>
                        <a:pt x="0" y="7337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2" name="Shape 62"/>
                <p:cNvSpPr/>
                <p:nvPr/>
              </p:nvSpPr>
              <p:spPr>
                <a:xfrm>
                  <a:off x="1009650" y="6567486"/>
                  <a:ext cx="182561" cy="2111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18045"/>
                      </a:moveTo>
                      <a:lnTo>
                        <a:pt x="83478" y="120000"/>
                      </a:lnTo>
                      <a:lnTo>
                        <a:pt x="120000" y="113233"/>
                      </a:lnTo>
                      <a:lnTo>
                        <a:pt x="116347" y="7669"/>
                      </a:lnTo>
                      <a:lnTo>
                        <a:pt x="86608" y="0"/>
                      </a:lnTo>
                      <a:lnTo>
                        <a:pt x="93391" y="88872"/>
                      </a:lnTo>
                      <a:lnTo>
                        <a:pt x="37043" y="1804"/>
                      </a:lnTo>
                      <a:lnTo>
                        <a:pt x="0" y="1804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3" name="Shape 63"/>
                <p:cNvSpPr/>
                <p:nvPr/>
              </p:nvSpPr>
              <p:spPr>
                <a:xfrm>
                  <a:off x="1593850" y="5654675"/>
                  <a:ext cx="68262" cy="1857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9743"/>
                      </a:moveTo>
                      <a:lnTo>
                        <a:pt x="49655" y="47692"/>
                      </a:lnTo>
                      <a:lnTo>
                        <a:pt x="60689" y="78974"/>
                      </a:lnTo>
                      <a:lnTo>
                        <a:pt x="37241" y="120000"/>
                      </a:lnTo>
                      <a:lnTo>
                        <a:pt x="110344" y="112820"/>
                      </a:lnTo>
                      <a:lnTo>
                        <a:pt x="120000" y="59487"/>
                      </a:lnTo>
                      <a:lnTo>
                        <a:pt x="63448" y="0"/>
                      </a:lnTo>
                      <a:lnTo>
                        <a:pt x="0" y="974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sp>
            <p:nvSpPr>
              <p:cNvPr id="64" name="Shape 64"/>
              <p:cNvSpPr/>
              <p:nvPr/>
            </p:nvSpPr>
            <p:spPr>
              <a:xfrm>
                <a:off x="120650" y="5924550"/>
                <a:ext cx="944561" cy="39687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084" y="0"/>
                    </a:moveTo>
                    <a:lnTo>
                      <a:pt x="120000" y="117600"/>
                    </a:lnTo>
                    <a:lnTo>
                      <a:pt x="108504" y="120000"/>
                    </a:lnTo>
                    <a:lnTo>
                      <a:pt x="0" y="6480"/>
                    </a:lnTo>
                    <a:lnTo>
                      <a:pt x="1008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65" name="Shape 65"/>
              <p:cNvSpPr/>
              <p:nvPr/>
            </p:nvSpPr>
            <p:spPr>
              <a:xfrm>
                <a:off x="412750" y="6169025"/>
                <a:ext cx="387350" cy="23494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435" y="13783"/>
                    </a:moveTo>
                    <a:lnTo>
                      <a:pt x="39263" y="26756"/>
                    </a:lnTo>
                    <a:lnTo>
                      <a:pt x="79509" y="55540"/>
                    </a:lnTo>
                    <a:lnTo>
                      <a:pt x="107975" y="98513"/>
                    </a:lnTo>
                    <a:lnTo>
                      <a:pt x="80000" y="93243"/>
                    </a:lnTo>
                    <a:lnTo>
                      <a:pt x="34110" y="59189"/>
                    </a:lnTo>
                    <a:lnTo>
                      <a:pt x="12269" y="32432"/>
                    </a:lnTo>
                    <a:lnTo>
                      <a:pt x="26257" y="66081"/>
                    </a:lnTo>
                    <a:lnTo>
                      <a:pt x="66748" y="109459"/>
                    </a:lnTo>
                    <a:lnTo>
                      <a:pt x="114355" y="120000"/>
                    </a:lnTo>
                    <a:lnTo>
                      <a:pt x="120000" y="90810"/>
                    </a:lnTo>
                    <a:lnTo>
                      <a:pt x="96687" y="48648"/>
                    </a:lnTo>
                    <a:lnTo>
                      <a:pt x="41717" y="6891"/>
                    </a:lnTo>
                    <a:lnTo>
                      <a:pt x="0" y="0"/>
                    </a:lnTo>
                    <a:lnTo>
                      <a:pt x="3435" y="1378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896937" y="5842000"/>
                <a:ext cx="169861" cy="3778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3521" y="0"/>
                    </a:moveTo>
                    <a:lnTo>
                      <a:pt x="51267" y="6276"/>
                    </a:lnTo>
                    <a:lnTo>
                      <a:pt x="45070" y="48200"/>
                    </a:lnTo>
                    <a:lnTo>
                      <a:pt x="59718" y="82092"/>
                    </a:lnTo>
                    <a:lnTo>
                      <a:pt x="119999" y="113221"/>
                    </a:lnTo>
                    <a:lnTo>
                      <a:pt x="54647" y="120000"/>
                    </a:lnTo>
                    <a:lnTo>
                      <a:pt x="16901" y="86359"/>
                    </a:lnTo>
                    <a:lnTo>
                      <a:pt x="0" y="14309"/>
                    </a:lnTo>
                    <a:lnTo>
                      <a:pt x="135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67" name="Shape 67"/>
              <p:cNvGrpSpPr/>
              <p:nvPr/>
            </p:nvGrpSpPr>
            <p:grpSpPr>
              <a:xfrm>
                <a:off x="7937" y="5540375"/>
                <a:ext cx="1784349" cy="1076325"/>
                <a:chOff x="7937" y="5540375"/>
                <a:chExt cx="1784349" cy="1076325"/>
              </a:xfrm>
            </p:grpSpPr>
            <p:sp>
              <p:nvSpPr>
                <p:cNvPr id="68" name="Shape 68"/>
                <p:cNvSpPr/>
                <p:nvPr/>
              </p:nvSpPr>
              <p:spPr>
                <a:xfrm>
                  <a:off x="1062037" y="6426200"/>
                  <a:ext cx="119061" cy="1381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88000" y="0"/>
                      </a:moveTo>
                      <a:lnTo>
                        <a:pt x="32000" y="45780"/>
                      </a:lnTo>
                      <a:lnTo>
                        <a:pt x="0" y="120000"/>
                      </a:lnTo>
                      <a:lnTo>
                        <a:pt x="64000" y="110982"/>
                      </a:lnTo>
                      <a:lnTo>
                        <a:pt x="82400" y="58265"/>
                      </a:lnTo>
                      <a:lnTo>
                        <a:pt x="120000" y="18728"/>
                      </a:lnTo>
                      <a:lnTo>
                        <a:pt x="880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9" name="Shape 69"/>
                <p:cNvSpPr/>
                <p:nvPr/>
              </p:nvSpPr>
              <p:spPr>
                <a:xfrm>
                  <a:off x="7937" y="5918200"/>
                  <a:ext cx="1336675" cy="698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11116" y="0"/>
                      </a:moveTo>
                      <a:lnTo>
                        <a:pt x="4489" y="7090"/>
                      </a:lnTo>
                      <a:lnTo>
                        <a:pt x="0" y="28363"/>
                      </a:lnTo>
                      <a:lnTo>
                        <a:pt x="4774" y="48818"/>
                      </a:lnTo>
                      <a:lnTo>
                        <a:pt x="84228" y="118227"/>
                      </a:lnTo>
                      <a:lnTo>
                        <a:pt x="101330" y="113863"/>
                      </a:lnTo>
                      <a:lnTo>
                        <a:pt x="115154" y="120000"/>
                      </a:lnTo>
                      <a:lnTo>
                        <a:pt x="120000" y="110181"/>
                      </a:lnTo>
                      <a:lnTo>
                        <a:pt x="107030" y="90545"/>
                      </a:lnTo>
                      <a:lnTo>
                        <a:pt x="101757" y="69818"/>
                      </a:lnTo>
                      <a:lnTo>
                        <a:pt x="97553" y="71863"/>
                      </a:lnTo>
                      <a:lnTo>
                        <a:pt x="102541" y="90545"/>
                      </a:lnTo>
                      <a:lnTo>
                        <a:pt x="112446" y="110454"/>
                      </a:lnTo>
                      <a:lnTo>
                        <a:pt x="100688" y="107318"/>
                      </a:lnTo>
                      <a:lnTo>
                        <a:pt x="86864" y="111000"/>
                      </a:lnTo>
                      <a:lnTo>
                        <a:pt x="89429" y="88636"/>
                      </a:lnTo>
                      <a:lnTo>
                        <a:pt x="95344" y="73363"/>
                      </a:lnTo>
                      <a:lnTo>
                        <a:pt x="88432" y="75272"/>
                      </a:lnTo>
                      <a:lnTo>
                        <a:pt x="83016" y="89727"/>
                      </a:lnTo>
                      <a:lnTo>
                        <a:pt x="81163" y="107863"/>
                      </a:lnTo>
                      <a:lnTo>
                        <a:pt x="7624" y="42272"/>
                      </a:lnTo>
                      <a:lnTo>
                        <a:pt x="5700" y="29318"/>
                      </a:lnTo>
                      <a:lnTo>
                        <a:pt x="7339" y="12954"/>
                      </a:lnTo>
                      <a:lnTo>
                        <a:pt x="15463" y="0"/>
                      </a:lnTo>
                      <a:lnTo>
                        <a:pt x="11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0" name="Shape 70"/>
                <p:cNvSpPr/>
                <p:nvPr/>
              </p:nvSpPr>
              <p:spPr>
                <a:xfrm>
                  <a:off x="168275" y="5984875"/>
                  <a:ext cx="127000" cy="26511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87000" y="0"/>
                      </a:moveTo>
                      <a:lnTo>
                        <a:pt x="14250" y="37970"/>
                      </a:lnTo>
                      <a:lnTo>
                        <a:pt x="0" y="82388"/>
                      </a:lnTo>
                      <a:lnTo>
                        <a:pt x="24750" y="112477"/>
                      </a:lnTo>
                      <a:lnTo>
                        <a:pt x="70500" y="120000"/>
                      </a:lnTo>
                      <a:lnTo>
                        <a:pt x="57000" y="55164"/>
                      </a:lnTo>
                      <a:lnTo>
                        <a:pt x="120000" y="6089"/>
                      </a:lnTo>
                      <a:lnTo>
                        <a:pt x="870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1" name="Shape 71"/>
                <p:cNvSpPr/>
                <p:nvPr/>
              </p:nvSpPr>
              <p:spPr>
                <a:xfrm>
                  <a:off x="712787" y="5540375"/>
                  <a:ext cx="511174" cy="942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40747" y="90505"/>
                      </a:moveTo>
                      <a:lnTo>
                        <a:pt x="0" y="12525"/>
                      </a:lnTo>
                      <a:lnTo>
                        <a:pt x="15140" y="3838"/>
                      </a:lnTo>
                      <a:lnTo>
                        <a:pt x="48224" y="0"/>
                      </a:lnTo>
                      <a:lnTo>
                        <a:pt x="74579" y="5757"/>
                      </a:lnTo>
                      <a:lnTo>
                        <a:pt x="120000" y="120000"/>
                      </a:lnTo>
                      <a:lnTo>
                        <a:pt x="103738" y="110202"/>
                      </a:lnTo>
                      <a:lnTo>
                        <a:pt x="66355" y="9797"/>
                      </a:lnTo>
                      <a:lnTo>
                        <a:pt x="42242" y="6161"/>
                      </a:lnTo>
                      <a:lnTo>
                        <a:pt x="22242" y="7474"/>
                      </a:lnTo>
                      <a:lnTo>
                        <a:pt x="14205" y="14242"/>
                      </a:lnTo>
                      <a:lnTo>
                        <a:pt x="57196" y="93333"/>
                      </a:lnTo>
                      <a:lnTo>
                        <a:pt x="40747" y="9050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2" name="Shape 72"/>
                <p:cNvSpPr/>
                <p:nvPr/>
              </p:nvSpPr>
              <p:spPr>
                <a:xfrm>
                  <a:off x="917575" y="5794375"/>
                  <a:ext cx="152399" cy="40004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6428"/>
                      </a:moveTo>
                      <a:lnTo>
                        <a:pt x="47500" y="46190"/>
                      </a:lnTo>
                      <a:lnTo>
                        <a:pt x="70625" y="75714"/>
                      </a:lnTo>
                      <a:lnTo>
                        <a:pt x="72500" y="120000"/>
                      </a:lnTo>
                      <a:lnTo>
                        <a:pt x="120000" y="120000"/>
                      </a:lnTo>
                      <a:lnTo>
                        <a:pt x="116875" y="85714"/>
                      </a:lnTo>
                      <a:lnTo>
                        <a:pt x="101250" y="49523"/>
                      </a:lnTo>
                      <a:lnTo>
                        <a:pt x="61875" y="14047"/>
                      </a:lnTo>
                      <a:lnTo>
                        <a:pt x="39375" y="0"/>
                      </a:lnTo>
                      <a:lnTo>
                        <a:pt x="0" y="642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3" name="Shape 73"/>
                <p:cNvSpPr/>
                <p:nvPr/>
              </p:nvSpPr>
              <p:spPr>
                <a:xfrm>
                  <a:off x="520700" y="5762625"/>
                  <a:ext cx="309561" cy="2143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91384" y="0"/>
                      </a:moveTo>
                      <a:lnTo>
                        <a:pt x="79076" y="7583"/>
                      </a:lnTo>
                      <a:lnTo>
                        <a:pt x="77846" y="29442"/>
                      </a:lnTo>
                      <a:lnTo>
                        <a:pt x="0" y="75390"/>
                      </a:lnTo>
                      <a:lnTo>
                        <a:pt x="0" y="99033"/>
                      </a:lnTo>
                      <a:lnTo>
                        <a:pt x="87384" y="100817"/>
                      </a:lnTo>
                      <a:lnTo>
                        <a:pt x="98461" y="120000"/>
                      </a:lnTo>
                      <a:lnTo>
                        <a:pt x="120000" y="118661"/>
                      </a:lnTo>
                      <a:lnTo>
                        <a:pt x="117846" y="84758"/>
                      </a:lnTo>
                      <a:lnTo>
                        <a:pt x="35692" y="78513"/>
                      </a:lnTo>
                      <a:lnTo>
                        <a:pt x="102461" y="39702"/>
                      </a:lnTo>
                      <a:lnTo>
                        <a:pt x="9138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4" name="Shape 74"/>
                <p:cNvSpPr/>
                <p:nvPr/>
              </p:nvSpPr>
              <p:spPr>
                <a:xfrm>
                  <a:off x="1044575" y="5616575"/>
                  <a:ext cx="747711" cy="33654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37075"/>
                      </a:moveTo>
                      <a:lnTo>
                        <a:pt x="110053" y="0"/>
                      </a:lnTo>
                      <a:lnTo>
                        <a:pt x="118087" y="22075"/>
                      </a:lnTo>
                      <a:lnTo>
                        <a:pt x="120000" y="51226"/>
                      </a:lnTo>
                      <a:lnTo>
                        <a:pt x="115154" y="79811"/>
                      </a:lnTo>
                      <a:lnTo>
                        <a:pt x="7268" y="120000"/>
                      </a:lnTo>
                      <a:lnTo>
                        <a:pt x="6758" y="108679"/>
                      </a:lnTo>
                      <a:lnTo>
                        <a:pt x="110053" y="68490"/>
                      </a:lnTo>
                      <a:lnTo>
                        <a:pt x="113878" y="41037"/>
                      </a:lnTo>
                      <a:lnTo>
                        <a:pt x="107120" y="16132"/>
                      </a:lnTo>
                      <a:lnTo>
                        <a:pt x="0" y="52358"/>
                      </a:lnTo>
                      <a:lnTo>
                        <a:pt x="0" y="370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5" name="Shape 75"/>
                <p:cNvSpPr/>
                <p:nvPr/>
              </p:nvSpPr>
              <p:spPr>
                <a:xfrm>
                  <a:off x="1138237" y="5724525"/>
                  <a:ext cx="388936" cy="1365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87398"/>
                      </a:moveTo>
                      <a:lnTo>
                        <a:pt x="16229" y="120000"/>
                      </a:lnTo>
                      <a:lnTo>
                        <a:pt x="54590" y="115144"/>
                      </a:lnTo>
                      <a:lnTo>
                        <a:pt x="102786" y="80462"/>
                      </a:lnTo>
                      <a:lnTo>
                        <a:pt x="120000" y="29132"/>
                      </a:lnTo>
                      <a:lnTo>
                        <a:pt x="108934" y="1387"/>
                      </a:lnTo>
                      <a:lnTo>
                        <a:pt x="62213" y="0"/>
                      </a:lnTo>
                      <a:lnTo>
                        <a:pt x="27049" y="8323"/>
                      </a:lnTo>
                      <a:lnTo>
                        <a:pt x="3688" y="52716"/>
                      </a:lnTo>
                      <a:lnTo>
                        <a:pt x="27540" y="65895"/>
                      </a:lnTo>
                      <a:lnTo>
                        <a:pt x="67622" y="36763"/>
                      </a:lnTo>
                      <a:lnTo>
                        <a:pt x="102295" y="36763"/>
                      </a:lnTo>
                      <a:lnTo>
                        <a:pt x="65901" y="76300"/>
                      </a:lnTo>
                      <a:lnTo>
                        <a:pt x="34918" y="87398"/>
                      </a:lnTo>
                      <a:lnTo>
                        <a:pt x="0" y="8739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</p:grpSp>
      <p:grpSp>
        <p:nvGrpSpPr>
          <p:cNvPr id="76" name="Shape 76"/>
          <p:cNvGrpSpPr/>
          <p:nvPr/>
        </p:nvGrpSpPr>
        <p:grpSpPr>
          <a:xfrm>
            <a:off x="8680449" y="2116136"/>
            <a:ext cx="385762" cy="4308475"/>
            <a:chOff x="8680449" y="2116136"/>
            <a:chExt cx="385762" cy="4308475"/>
          </a:xfrm>
        </p:grpSpPr>
        <p:sp>
          <p:nvSpPr>
            <p:cNvPr id="77" name="Shape 77"/>
            <p:cNvSpPr/>
            <p:nvPr/>
          </p:nvSpPr>
          <p:spPr>
            <a:xfrm flipH="1">
              <a:off x="8680449" y="4159250"/>
              <a:ext cx="325437" cy="226536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7564" y="115958"/>
                  </a:moveTo>
                  <a:lnTo>
                    <a:pt x="59067" y="108205"/>
                  </a:lnTo>
                  <a:lnTo>
                    <a:pt x="49585" y="102253"/>
                  </a:lnTo>
                  <a:lnTo>
                    <a:pt x="57668" y="93398"/>
                  </a:lnTo>
                  <a:lnTo>
                    <a:pt x="91865" y="82706"/>
                  </a:lnTo>
                  <a:lnTo>
                    <a:pt x="99637" y="76056"/>
                  </a:lnTo>
                  <a:lnTo>
                    <a:pt x="91865" y="71573"/>
                  </a:lnTo>
                  <a:lnTo>
                    <a:pt x="62331" y="68303"/>
                  </a:lnTo>
                  <a:lnTo>
                    <a:pt x="56113" y="64188"/>
                  </a:lnTo>
                  <a:lnTo>
                    <a:pt x="66839" y="58309"/>
                  </a:lnTo>
                  <a:lnTo>
                    <a:pt x="115181" y="42473"/>
                  </a:lnTo>
                  <a:lnTo>
                    <a:pt x="120000" y="34721"/>
                  </a:lnTo>
                  <a:lnTo>
                    <a:pt x="107564" y="26197"/>
                  </a:lnTo>
                  <a:lnTo>
                    <a:pt x="66839" y="22155"/>
                  </a:lnTo>
                  <a:lnTo>
                    <a:pt x="31088" y="15505"/>
                  </a:lnTo>
                  <a:lnTo>
                    <a:pt x="0" y="0"/>
                  </a:lnTo>
                  <a:lnTo>
                    <a:pt x="4507" y="14035"/>
                  </a:lnTo>
                  <a:lnTo>
                    <a:pt x="27823" y="22486"/>
                  </a:lnTo>
                  <a:lnTo>
                    <a:pt x="59067" y="27666"/>
                  </a:lnTo>
                  <a:lnTo>
                    <a:pt x="93419" y="30606"/>
                  </a:lnTo>
                  <a:lnTo>
                    <a:pt x="95129" y="38358"/>
                  </a:lnTo>
                  <a:lnTo>
                    <a:pt x="77720" y="46515"/>
                  </a:lnTo>
                  <a:lnTo>
                    <a:pt x="37305" y="60918"/>
                  </a:lnTo>
                  <a:lnTo>
                    <a:pt x="35751" y="70140"/>
                  </a:lnTo>
                  <a:lnTo>
                    <a:pt x="73212" y="75284"/>
                  </a:lnTo>
                  <a:lnTo>
                    <a:pt x="71502" y="80097"/>
                  </a:lnTo>
                  <a:lnTo>
                    <a:pt x="38704" y="90091"/>
                  </a:lnTo>
                  <a:lnTo>
                    <a:pt x="24870" y="99681"/>
                  </a:lnTo>
                  <a:lnTo>
                    <a:pt x="37305" y="110006"/>
                  </a:lnTo>
                  <a:lnTo>
                    <a:pt x="66839" y="115517"/>
                  </a:lnTo>
                  <a:lnTo>
                    <a:pt x="104300" y="120000"/>
                  </a:lnTo>
                  <a:lnTo>
                    <a:pt x="107564" y="115958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 flipH="1">
              <a:off x="8740774" y="2116136"/>
              <a:ext cx="325437" cy="25923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7564" y="115958"/>
                  </a:moveTo>
                  <a:lnTo>
                    <a:pt x="59067" y="108205"/>
                  </a:lnTo>
                  <a:lnTo>
                    <a:pt x="49585" y="102253"/>
                  </a:lnTo>
                  <a:lnTo>
                    <a:pt x="57668" y="93398"/>
                  </a:lnTo>
                  <a:lnTo>
                    <a:pt x="91865" y="82706"/>
                  </a:lnTo>
                  <a:lnTo>
                    <a:pt x="99637" y="76056"/>
                  </a:lnTo>
                  <a:lnTo>
                    <a:pt x="91865" y="71573"/>
                  </a:lnTo>
                  <a:lnTo>
                    <a:pt x="62331" y="68303"/>
                  </a:lnTo>
                  <a:lnTo>
                    <a:pt x="56113" y="64188"/>
                  </a:lnTo>
                  <a:lnTo>
                    <a:pt x="66839" y="58309"/>
                  </a:lnTo>
                  <a:lnTo>
                    <a:pt x="115181" y="42473"/>
                  </a:lnTo>
                  <a:lnTo>
                    <a:pt x="120000" y="34721"/>
                  </a:lnTo>
                  <a:lnTo>
                    <a:pt x="107564" y="26197"/>
                  </a:lnTo>
                  <a:lnTo>
                    <a:pt x="66839" y="22155"/>
                  </a:lnTo>
                  <a:lnTo>
                    <a:pt x="31088" y="15505"/>
                  </a:lnTo>
                  <a:lnTo>
                    <a:pt x="0" y="0"/>
                  </a:lnTo>
                  <a:lnTo>
                    <a:pt x="4507" y="14035"/>
                  </a:lnTo>
                  <a:lnTo>
                    <a:pt x="27823" y="22486"/>
                  </a:lnTo>
                  <a:lnTo>
                    <a:pt x="59067" y="27666"/>
                  </a:lnTo>
                  <a:lnTo>
                    <a:pt x="93419" y="30606"/>
                  </a:lnTo>
                  <a:lnTo>
                    <a:pt x="95129" y="38358"/>
                  </a:lnTo>
                  <a:lnTo>
                    <a:pt x="77720" y="46515"/>
                  </a:lnTo>
                  <a:lnTo>
                    <a:pt x="37305" y="60918"/>
                  </a:lnTo>
                  <a:lnTo>
                    <a:pt x="35751" y="70140"/>
                  </a:lnTo>
                  <a:lnTo>
                    <a:pt x="73212" y="75284"/>
                  </a:lnTo>
                  <a:lnTo>
                    <a:pt x="71502" y="80097"/>
                  </a:lnTo>
                  <a:lnTo>
                    <a:pt x="38704" y="90091"/>
                  </a:lnTo>
                  <a:lnTo>
                    <a:pt x="24870" y="99681"/>
                  </a:lnTo>
                  <a:lnTo>
                    <a:pt x="37305" y="110006"/>
                  </a:lnTo>
                  <a:lnTo>
                    <a:pt x="66839" y="115517"/>
                  </a:lnTo>
                  <a:lnTo>
                    <a:pt x="104300" y="120000"/>
                  </a:lnTo>
                  <a:lnTo>
                    <a:pt x="107564" y="115958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grpSp>
        <p:nvGrpSpPr>
          <p:cNvPr id="79" name="Shape 79"/>
          <p:cNvGrpSpPr/>
          <p:nvPr/>
        </p:nvGrpSpPr>
        <p:grpSpPr>
          <a:xfrm>
            <a:off x="7171100" y="-85887"/>
            <a:ext cx="2428147" cy="2245050"/>
            <a:chOff x="7171100" y="-85887"/>
            <a:chExt cx="2428147" cy="2245050"/>
          </a:xfrm>
        </p:grpSpPr>
        <p:grpSp>
          <p:nvGrpSpPr>
            <p:cNvPr id="80" name="Shape 80"/>
            <p:cNvGrpSpPr/>
            <p:nvPr/>
          </p:nvGrpSpPr>
          <p:grpSpPr>
            <a:xfrm>
              <a:off x="7171100" y="-85887"/>
              <a:ext cx="2428147" cy="2245050"/>
              <a:chOff x="7171100" y="-85887"/>
              <a:chExt cx="2428147" cy="2245050"/>
            </a:xfrm>
          </p:grpSpPr>
          <p:sp>
            <p:nvSpPr>
              <p:cNvPr id="81" name="Shape 81"/>
              <p:cNvSpPr/>
              <p:nvPr/>
            </p:nvSpPr>
            <p:spPr>
              <a:xfrm rot="-3180000">
                <a:off x="8620124" y="1724024"/>
                <a:ext cx="98424" cy="45719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0244" y="1339"/>
                    </a:moveTo>
                    <a:lnTo>
                      <a:pt x="64163" y="50918"/>
                    </a:lnTo>
                    <a:lnTo>
                      <a:pt x="0" y="120000"/>
                    </a:lnTo>
                    <a:lnTo>
                      <a:pt x="38693" y="117468"/>
                    </a:lnTo>
                    <a:lnTo>
                      <a:pt x="106775" y="55980"/>
                    </a:lnTo>
                    <a:lnTo>
                      <a:pt x="120000" y="0"/>
                    </a:lnTo>
                    <a:lnTo>
                      <a:pt x="60244" y="133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82" name="Shape 82"/>
              <p:cNvGrpSpPr/>
              <p:nvPr/>
            </p:nvGrpSpPr>
            <p:grpSpPr>
              <a:xfrm>
                <a:off x="7171100" y="-85887"/>
                <a:ext cx="2428147" cy="2245050"/>
                <a:chOff x="7171100" y="-85887"/>
                <a:chExt cx="2428147" cy="2245050"/>
              </a:xfrm>
            </p:grpSpPr>
            <p:sp>
              <p:nvSpPr>
                <p:cNvPr id="83" name="Shape 83"/>
                <p:cNvSpPr/>
                <p:nvPr/>
              </p:nvSpPr>
              <p:spPr>
                <a:xfrm rot="-3180000">
                  <a:off x="7883524" y="112711"/>
                  <a:ext cx="242887" cy="19843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0"/>
                      </a:moveTo>
                      <a:lnTo>
                        <a:pt x="59205" y="63266"/>
                      </a:lnTo>
                      <a:lnTo>
                        <a:pt x="99337" y="120000"/>
                      </a:lnTo>
                      <a:lnTo>
                        <a:pt x="120000" y="48137"/>
                      </a:lnTo>
                      <a:lnTo>
                        <a:pt x="71324" y="3094"/>
                      </a:lnTo>
                      <a:lnTo>
                        <a:pt x="92185" y="63266"/>
                      </a:lnTo>
                      <a:lnTo>
                        <a:pt x="26026" y="58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4" name="Shape 84"/>
                <p:cNvSpPr/>
                <p:nvPr/>
              </p:nvSpPr>
              <p:spPr>
                <a:xfrm rot="-3180000">
                  <a:off x="8014492" y="526256"/>
                  <a:ext cx="427037" cy="6953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83571" y="12585"/>
                      </a:moveTo>
                      <a:lnTo>
                        <a:pt x="54699" y="34341"/>
                      </a:lnTo>
                      <a:lnTo>
                        <a:pt x="18383" y="74341"/>
                      </a:lnTo>
                      <a:lnTo>
                        <a:pt x="0" y="107414"/>
                      </a:lnTo>
                      <a:lnTo>
                        <a:pt x="6654" y="120000"/>
                      </a:lnTo>
                      <a:lnTo>
                        <a:pt x="29548" y="117170"/>
                      </a:lnTo>
                      <a:lnTo>
                        <a:pt x="65187" y="89170"/>
                      </a:lnTo>
                      <a:lnTo>
                        <a:pt x="98796" y="52097"/>
                      </a:lnTo>
                      <a:lnTo>
                        <a:pt x="116616" y="26341"/>
                      </a:lnTo>
                      <a:lnTo>
                        <a:pt x="120000" y="8195"/>
                      </a:lnTo>
                      <a:lnTo>
                        <a:pt x="110187" y="0"/>
                      </a:lnTo>
                      <a:lnTo>
                        <a:pt x="94285" y="6341"/>
                      </a:lnTo>
                      <a:lnTo>
                        <a:pt x="109285" y="10439"/>
                      </a:lnTo>
                      <a:lnTo>
                        <a:pt x="98796" y="34341"/>
                      </a:lnTo>
                      <a:lnTo>
                        <a:pt x="77819" y="64000"/>
                      </a:lnTo>
                      <a:lnTo>
                        <a:pt x="39473" y="98341"/>
                      </a:lnTo>
                      <a:lnTo>
                        <a:pt x="13082" y="108682"/>
                      </a:lnTo>
                      <a:lnTo>
                        <a:pt x="15225" y="92000"/>
                      </a:lnTo>
                      <a:lnTo>
                        <a:pt x="49285" y="49170"/>
                      </a:lnTo>
                      <a:lnTo>
                        <a:pt x="93721" y="11512"/>
                      </a:lnTo>
                      <a:lnTo>
                        <a:pt x="83571" y="1258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5" name="Shape 85"/>
                <p:cNvSpPr/>
                <p:nvPr/>
              </p:nvSpPr>
              <p:spPr>
                <a:xfrm rot="-3180000">
                  <a:off x="7712867" y="288131"/>
                  <a:ext cx="801687" cy="14255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116343" y="0"/>
                      </a:moveTo>
                      <a:lnTo>
                        <a:pt x="0" y="120000"/>
                      </a:lnTo>
                      <a:lnTo>
                        <a:pt x="11508" y="116620"/>
                      </a:lnTo>
                      <a:lnTo>
                        <a:pt x="120000" y="2903"/>
                      </a:lnTo>
                      <a:lnTo>
                        <a:pt x="11634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6" name="Shape 86"/>
                <p:cNvSpPr/>
                <p:nvPr/>
              </p:nvSpPr>
              <p:spPr>
                <a:xfrm rot="-3180000">
                  <a:off x="7783512" y="-30162"/>
                  <a:ext cx="1203324" cy="21336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3791" y="90501"/>
                      </a:moveTo>
                      <a:lnTo>
                        <a:pt x="15723" y="90182"/>
                      </a:lnTo>
                      <a:lnTo>
                        <a:pt x="32763" y="95751"/>
                      </a:lnTo>
                      <a:lnTo>
                        <a:pt x="27176" y="89642"/>
                      </a:lnTo>
                      <a:lnTo>
                        <a:pt x="14645" y="86014"/>
                      </a:lnTo>
                      <a:lnTo>
                        <a:pt x="25420" y="86555"/>
                      </a:lnTo>
                      <a:lnTo>
                        <a:pt x="39068" y="91328"/>
                      </a:lnTo>
                      <a:lnTo>
                        <a:pt x="114093" y="13365"/>
                      </a:lnTo>
                      <a:lnTo>
                        <a:pt x="102879" y="4709"/>
                      </a:lnTo>
                      <a:lnTo>
                        <a:pt x="92105" y="0"/>
                      </a:lnTo>
                      <a:lnTo>
                        <a:pt x="107429" y="2482"/>
                      </a:lnTo>
                      <a:lnTo>
                        <a:pt x="120000" y="13619"/>
                      </a:lnTo>
                      <a:lnTo>
                        <a:pt x="33162" y="104152"/>
                      </a:lnTo>
                      <a:lnTo>
                        <a:pt x="19195" y="108575"/>
                      </a:lnTo>
                      <a:lnTo>
                        <a:pt x="4190" y="120000"/>
                      </a:lnTo>
                      <a:lnTo>
                        <a:pt x="0" y="116690"/>
                      </a:lnTo>
                      <a:lnTo>
                        <a:pt x="5227" y="115544"/>
                      </a:lnTo>
                      <a:lnTo>
                        <a:pt x="15004" y="107716"/>
                      </a:lnTo>
                      <a:lnTo>
                        <a:pt x="6584" y="104152"/>
                      </a:lnTo>
                      <a:lnTo>
                        <a:pt x="6584" y="101066"/>
                      </a:lnTo>
                      <a:lnTo>
                        <a:pt x="16401" y="104948"/>
                      </a:lnTo>
                      <a:lnTo>
                        <a:pt x="16401" y="101384"/>
                      </a:lnTo>
                      <a:lnTo>
                        <a:pt x="24063" y="102466"/>
                      </a:lnTo>
                      <a:lnTo>
                        <a:pt x="17080" y="97979"/>
                      </a:lnTo>
                      <a:lnTo>
                        <a:pt x="25101" y="97438"/>
                      </a:lnTo>
                      <a:lnTo>
                        <a:pt x="3791" y="9050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7" name="Shape 87"/>
                <p:cNvSpPr/>
                <p:nvPr/>
              </p:nvSpPr>
              <p:spPr>
                <a:xfrm rot="-3180000">
                  <a:off x="8409780" y="1423192"/>
                  <a:ext cx="268287" cy="19367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28070"/>
                      </a:moveTo>
                      <a:lnTo>
                        <a:pt x="45468" y="37192"/>
                      </a:lnTo>
                      <a:lnTo>
                        <a:pt x="113937" y="120000"/>
                      </a:lnTo>
                      <a:lnTo>
                        <a:pt x="120000" y="101403"/>
                      </a:lnTo>
                      <a:lnTo>
                        <a:pt x="79702" y="40000"/>
                      </a:lnTo>
                      <a:lnTo>
                        <a:pt x="4635" y="0"/>
                      </a:lnTo>
                      <a:lnTo>
                        <a:pt x="0" y="280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8" name="Shape 88"/>
                <p:cNvSpPr/>
                <p:nvPr/>
              </p:nvSpPr>
              <p:spPr>
                <a:xfrm rot="-3180000">
                  <a:off x="8339931" y="1278731"/>
                  <a:ext cx="287337" cy="22859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23225"/>
                      </a:moveTo>
                      <a:lnTo>
                        <a:pt x="56983" y="44069"/>
                      </a:lnTo>
                      <a:lnTo>
                        <a:pt x="106927" y="120000"/>
                      </a:lnTo>
                      <a:lnTo>
                        <a:pt x="120000" y="88138"/>
                      </a:lnTo>
                      <a:lnTo>
                        <a:pt x="70391" y="33945"/>
                      </a:lnTo>
                      <a:lnTo>
                        <a:pt x="11731" y="0"/>
                      </a:lnTo>
                      <a:lnTo>
                        <a:pt x="0" y="2322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9" name="Shape 89"/>
                <p:cNvSpPr/>
                <p:nvPr/>
              </p:nvSpPr>
              <p:spPr>
                <a:xfrm rot="-3180000">
                  <a:off x="7913686" y="333374"/>
                  <a:ext cx="287337" cy="23336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22773"/>
                      </a:moveTo>
                      <a:lnTo>
                        <a:pt x="52887" y="40583"/>
                      </a:lnTo>
                      <a:lnTo>
                        <a:pt x="108619" y="120000"/>
                      </a:lnTo>
                      <a:lnTo>
                        <a:pt x="120000" y="91678"/>
                      </a:lnTo>
                      <a:lnTo>
                        <a:pt x="65941" y="25401"/>
                      </a:lnTo>
                      <a:lnTo>
                        <a:pt x="9037" y="0"/>
                      </a:lnTo>
                      <a:lnTo>
                        <a:pt x="0" y="227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0" name="Shape 90"/>
                <p:cNvSpPr/>
                <p:nvPr/>
              </p:nvSpPr>
              <p:spPr>
                <a:xfrm rot="-3180000">
                  <a:off x="7855742" y="224630"/>
                  <a:ext cx="284162" cy="21907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27357"/>
                      </a:moveTo>
                      <a:lnTo>
                        <a:pt x="46036" y="40725"/>
                      </a:lnTo>
                      <a:lnTo>
                        <a:pt x="112552" y="120000"/>
                      </a:lnTo>
                      <a:lnTo>
                        <a:pt x="120000" y="95751"/>
                      </a:lnTo>
                      <a:lnTo>
                        <a:pt x="51791" y="16476"/>
                      </a:lnTo>
                      <a:lnTo>
                        <a:pt x="7277" y="0"/>
                      </a:lnTo>
                      <a:lnTo>
                        <a:pt x="0" y="2735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cxnSp>
          <p:nvCxnSpPr>
            <p:cNvPr id="91" name="Shape 91"/>
            <p:cNvCxnSpPr/>
            <p:nvPr/>
          </p:nvCxnSpPr>
          <p:spPr>
            <a:xfrm>
              <a:off x="7731125" y="133350"/>
              <a:ext cx="66674" cy="152399"/>
            </a:xfrm>
            <a:prstGeom prst="straightConnector1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on.k12.wi.us/schools/elementary/title-1-services.cf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ctrTitle"/>
          </p:nvPr>
        </p:nvSpPr>
        <p:spPr>
          <a:xfrm>
            <a:off x="3048000" y="1066800"/>
            <a:ext cx="5867400" cy="412749"/>
          </a:xfrm>
          <a:prstGeom prst="rect">
            <a:avLst/>
          </a:prstGeom>
          <a:noFill/>
          <a:ln>
            <a:noFill/>
          </a:ln>
          <a:effectLst>
            <a:outerShdw blurRad="63500" dist="45789" dir="2021404">
              <a:schemeClr val="lt2"/>
            </a:outerShdw>
          </a:effectLst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br>
              <a:rPr lang="pt-BR" sz="4000" b="1" dirty="0">
                <a:solidFill>
                  <a:srgbClr val="3333CC"/>
                </a:solidFill>
              </a:rPr>
            </a:br>
            <a:r>
              <a:rPr lang="pt-BR" sz="4000" b="1" dirty="0">
                <a:solidFill>
                  <a:srgbClr val="3333CC"/>
                </a:solidFill>
              </a:rPr>
              <a:t>
 ¡Bienvenido a Nuestro Título I Open House! </a:t>
            </a:r>
            <a:endParaRPr lang="en-US" sz="4000" b="0" i="0" u="none" strike="noStrike" cap="none" dirty="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subTitle" idx="1"/>
          </p:nvPr>
        </p:nvSpPr>
        <p:spPr>
          <a:xfrm>
            <a:off x="304800" y="1676400"/>
            <a:ext cx="8381999" cy="541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>
              <a:spcBef>
                <a:spcPts val="640"/>
              </a:spcBef>
              <a:buClr>
                <a:srgbClr val="3333CC"/>
              </a:buClr>
              <a:buSzPct val="25000"/>
            </a:pPr>
            <a:r>
              <a:rPr lang="es-ES" sz="3200" dirty="0">
                <a:solidFill>
                  <a:srgbClr val="3333CC"/>
                </a:solidFill>
              </a:rPr>
              <a:t>Gracias por ayudar a hacer de </a:t>
            </a:r>
            <a:r>
              <a:rPr lang="es-ES" sz="3200" dirty="0" err="1">
                <a:solidFill>
                  <a:srgbClr val="3333CC"/>
                </a:solidFill>
              </a:rPr>
              <a:t>Granton</a:t>
            </a:r>
            <a:r>
              <a:rPr lang="es-ES" sz="3200" dirty="0">
                <a:solidFill>
                  <a:srgbClr val="3333CC"/>
                </a:solidFill>
              </a:rPr>
              <a:t> </a:t>
            </a:r>
            <a:r>
              <a:rPr lang="es-ES" sz="3200" dirty="0" err="1">
                <a:solidFill>
                  <a:srgbClr val="3333CC"/>
                </a:solidFill>
              </a:rPr>
              <a:t>Schools</a:t>
            </a:r>
            <a:r>
              <a:rPr lang="es-ES" sz="3200" dirty="0">
                <a:solidFill>
                  <a:srgbClr val="3333CC"/>
                </a:solidFill>
              </a:rPr>
              <a:t> un lugar maravilloso para aprender. ¡Su aliento y apoyo son muy apreciados! ¡Juntos podemos ayudar a nuestros hijos a alcanzar el éxito!
</a:t>
            </a:r>
            <a:endParaRPr lang="en-US" sz="3200" b="0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398495" y="5755340"/>
            <a:ext cx="6669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Agosto de 2020
Primaria Granton
</a:t>
            </a:r>
            <a:endParaRPr lang="en-US" sz="2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n-US" dirty="0" err="1">
                <a:solidFill>
                  <a:srgbClr val="3333CC"/>
                </a:solidFill>
              </a:rPr>
              <a:t>Título</a:t>
            </a:r>
            <a:r>
              <a:rPr lang="en-US" dirty="0">
                <a:solidFill>
                  <a:srgbClr val="3333CC"/>
                </a:solidFill>
              </a:rPr>
              <a:t> I </a:t>
            </a:r>
            <a:r>
              <a:rPr lang="en-US" dirty="0" err="1">
                <a:solidFill>
                  <a:srgbClr val="3333CC"/>
                </a:solidFill>
              </a:rPr>
              <a:t>Lectura</a:t>
            </a:r>
            <a:r>
              <a:rPr lang="en-US" dirty="0">
                <a:solidFill>
                  <a:srgbClr val="3333CC"/>
                </a:solidFill>
              </a:rPr>
              <a:t>
</a:t>
            </a:r>
            <a:endParaRPr lang="en-US" sz="4400" b="0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914400" y="1905000"/>
            <a:ext cx="7696199" cy="472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32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does it look like?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 planning time with staff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Programs utilized: Leveled Literacy Intervention, Explode the Code, Sound Partners &amp; HELPS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30 minute pullout sessions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Phonics, Word work, Writing, Reading, Comprehension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At home components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n-US" dirty="0" err="1">
                <a:solidFill>
                  <a:srgbClr val="3333CC"/>
                </a:solidFill>
              </a:rPr>
              <a:t>Título</a:t>
            </a:r>
            <a:r>
              <a:rPr lang="en-US" dirty="0">
                <a:solidFill>
                  <a:srgbClr val="3333CC"/>
                </a:solidFill>
              </a:rPr>
              <a:t> I </a:t>
            </a:r>
            <a:r>
              <a:rPr lang="en-US" dirty="0" err="1">
                <a:solidFill>
                  <a:srgbClr val="3333CC"/>
                </a:solidFill>
              </a:rPr>
              <a:t>Matemáticas</a:t>
            </a:r>
            <a:r>
              <a:rPr lang="en-US" dirty="0">
                <a:solidFill>
                  <a:srgbClr val="3333CC"/>
                </a:solidFill>
              </a:rPr>
              <a:t>
</a:t>
            </a:r>
            <a:endParaRPr lang="en-US" sz="4400" b="0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20000" cy="467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32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does it look like?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Working with small groups during RTI intervention 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</a:pPr>
            <a:r>
              <a:rPr lang="en-US" sz="2800" dirty="0">
                <a:solidFill>
                  <a:srgbClr val="3333CC"/>
                </a:solidFill>
              </a:rPr>
              <a:t>Intervention programs </a:t>
            </a:r>
          </a:p>
          <a:p>
            <a:pPr marL="857250" lvl="1" indent="-406400">
              <a:buClr>
                <a:srgbClr val="3333CC"/>
              </a:buClr>
            </a:pPr>
            <a:r>
              <a:rPr lang="en-US" sz="2400" dirty="0">
                <a:solidFill>
                  <a:srgbClr val="3333CC"/>
                </a:solidFill>
              </a:rPr>
              <a:t>Do the Math</a:t>
            </a:r>
            <a:r>
              <a:rPr lang="en-US" sz="24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marL="857250" lvl="1" indent="-406400">
              <a:buClr>
                <a:srgbClr val="3333CC"/>
              </a:buClr>
            </a:pPr>
            <a:r>
              <a:rPr lang="en-US" sz="24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Number Sense</a:t>
            </a:r>
          </a:p>
          <a:p>
            <a:pPr marL="857250" lvl="1" indent="-406400">
              <a:buClr>
                <a:srgbClr val="3333CC"/>
              </a:buClr>
            </a:pPr>
            <a:r>
              <a:rPr lang="en-US" sz="2400" dirty="0">
                <a:solidFill>
                  <a:srgbClr val="3333CC"/>
                </a:solidFill>
              </a:rPr>
              <a:t>ORIGO</a:t>
            </a:r>
            <a:endParaRPr lang="en-US" sz="2400" b="0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 planning to increase student 		  achievement.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963304" y="393511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s-ES" sz="3600" b="1" dirty="0">
                <a:solidFill>
                  <a:srgbClr val="3333CC"/>
                </a:solidFill>
              </a:rPr>
              <a:t>Política de Participación de Padres y Familias
</a:t>
            </a:r>
            <a:endParaRPr lang="en-US" sz="4400" b="1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  <a:buClr>
                <a:srgbClr val="3333CC"/>
              </a:buClr>
            </a:pPr>
            <a:r>
              <a:rPr lang="es-ES" sz="2800" dirty="0">
                <a:solidFill>
                  <a:srgbClr val="3333CC"/>
                </a:solidFill>
              </a:rPr>
              <a:t>Tenemos padres en varios comités. 
Las reuniones incluyen revisión y explicación del plan de estudios, medios de evaluación y los niveles de competencia que se espera que los estudiantes logren y mantengan.
Alentamos las conferencias durante las fechas establecidas de la conferencia de padres/maestros y cuando sea necesario.
</a:t>
            </a:r>
            <a:endParaRPr sz="2800" b="0" i="0" u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954741" y="318247"/>
            <a:ext cx="6870700" cy="9009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br>
              <a:rPr lang="en-US" sz="3600" b="1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s-ES" sz="2800" b="1" dirty="0" err="1">
                <a:solidFill>
                  <a:srgbClr val="3333CC"/>
                </a:solidFill>
              </a:rPr>
              <a:t>Cont</a:t>
            </a:r>
            <a:r>
              <a:rPr lang="es-ES" sz="2800" b="1" dirty="0">
                <a:solidFill>
                  <a:srgbClr val="3333CC"/>
                </a:solidFill>
              </a:rPr>
              <a:t> de la Política de Participación de Padres y Familias.</a:t>
            </a:r>
            <a:endParaRPr lang="en-US" sz="3600" b="1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762000" y="1219200"/>
            <a:ext cx="7696199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  <a:buClr>
                <a:srgbClr val="3333CC"/>
              </a:buClr>
            </a:pPr>
            <a:r>
              <a:rPr lang="es-ES" sz="2000" dirty="0">
                <a:solidFill>
                  <a:srgbClr val="3333CC"/>
                </a:solidFill>
              </a:rPr>
              <a:t>Considere y responda a las recomendaciones de los padres/tutores
Se darán respuestas oportunas a las preguntas, preocupaciones y recomendaciones de los padres.
La notificación se envía a casa a cada familia que explica nuestro programa Título I en toda la escuela.
Complete un pacto de padres y maestros que describa cómo los estudiantes, los padres y el personal compartirán la responsabilidad de mejorar el logro de los estudiantes.
Animamos a los padres/tutores a proporcionar actividades en el hogar que ayuden al niño en su programa educativo. (es decir, juegos de matemáticas, estrategias de lectura, registros de lectura, juegos de palabras a la vista)
Brindamos oportunidades para la participación/actividades de los padres.
</a:t>
            </a:r>
            <a:endParaRPr sz="2000" b="0" i="0" u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DD805-B480-4D04-9D6E-6883CAE24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94" y="1367051"/>
            <a:ext cx="6870700" cy="1600199"/>
          </a:xfrm>
        </p:spPr>
        <p:txBody>
          <a:bodyPr/>
          <a:lstStyle/>
          <a:p>
            <a:r>
              <a:rPr lang="es-ES" dirty="0">
                <a:solidFill>
                  <a:srgbClr val="0000FF"/>
                </a:solidFill>
              </a:rPr>
              <a:t>Voluntarios para la Participación de los Padres
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89AF78-2514-4EFE-9424-06585586FC0D}"/>
              </a:ext>
            </a:extLst>
          </p:cNvPr>
          <p:cNvSpPr txBox="1"/>
          <p:nvPr/>
        </p:nvSpPr>
        <p:spPr>
          <a:xfrm>
            <a:off x="1487606" y="2470245"/>
            <a:ext cx="63735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0000FF"/>
                </a:solidFill>
                <a:latin typeface="Comic Sans MS" panose="030F0702030302020204" pitchFamily="66" charset="0"/>
              </a:rPr>
              <a:t>Regístrese si está dispuesto y puede estar en nuestro comité para revisar las políticas y planes
</a:t>
            </a:r>
            <a:endParaRPr lang="en-US" sz="4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782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777875" y="296701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n-US" sz="3600" b="1" u="sng" dirty="0" err="1">
                <a:solidFill>
                  <a:srgbClr val="3333CC"/>
                </a:solidFill>
              </a:rPr>
              <a:t>Logro</a:t>
            </a:r>
            <a:r>
              <a:rPr lang="en-US" sz="3600" b="1" u="sng" dirty="0">
                <a:solidFill>
                  <a:srgbClr val="3333CC"/>
                </a:solidFill>
              </a:rPr>
              <a:t> </a:t>
            </a:r>
            <a:r>
              <a:rPr lang="en-US" sz="3600" b="1" u="sng" dirty="0" err="1">
                <a:solidFill>
                  <a:srgbClr val="3333CC"/>
                </a:solidFill>
              </a:rPr>
              <a:t>creciente</a:t>
            </a:r>
            <a:r>
              <a:rPr lang="en-US" sz="3600" b="1" u="sng" dirty="0">
                <a:solidFill>
                  <a:srgbClr val="3333CC"/>
                </a:solidFill>
              </a:rPr>
              <a:t>
</a:t>
            </a:r>
            <a:endParaRPr lang="en-US" sz="4400" b="1" i="0" u="sng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69925" y="1676400"/>
            <a:ext cx="7696200" cy="4549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04800">
              <a:spcBef>
                <a:spcPts val="0"/>
              </a:spcBef>
              <a:buClr>
                <a:srgbClr val="3333CC"/>
              </a:buClr>
              <a:buFont typeface="Comic Sans MS"/>
              <a:buChar char="o"/>
            </a:pPr>
            <a:r>
              <a:rPr lang="es-ES" sz="2400" dirty="0">
                <a:solidFill>
                  <a:srgbClr val="3333CC"/>
                </a:solidFill>
              </a:rPr>
              <a:t>Implementar evaluaciones de lectura y matemáticas para identificar cómo estamos trabajando hacia el éxito de nuestros estudiantes
Diseñar eventos enriquecedores de alfabetización y matemáticas para nuestra comunidad
Colaborar con los profesores del aula para diseñar lecciones efectivas, implementando tiempo de planificación común 
</a:t>
            </a:r>
            <a:endParaRPr lang="en-US" sz="3000" b="0" i="0" u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4069400" y="4961100"/>
            <a:ext cx="64800" cy="3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CC61-1C76-4CCE-A1A7-54E52B6A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solidFill>
                  <a:srgbClr val="3333CC"/>
                </a:solidFill>
              </a:rPr>
              <a:t>Aprendizaje</a:t>
            </a:r>
            <a:r>
              <a:rPr lang="en-US" b="1" u="sng" dirty="0">
                <a:solidFill>
                  <a:srgbClr val="3333CC"/>
                </a:solidFill>
              </a:rPr>
              <a:t> virtual
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402F9-36DA-4176-8985-AAD1930574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333CC"/>
                </a:solidFill>
              </a:rPr>
              <a:t>Decisión del distrito de pasar al aprendizaje virtual necesaria
Formato de aula de Google
Clases y asignaciones semanales
Comentarios proporcionados
</a:t>
            </a:r>
            <a:r>
              <a:rPr lang="es-ES" dirty="0" err="1">
                <a:solidFill>
                  <a:srgbClr val="3333CC"/>
                </a:solidFill>
              </a:rPr>
              <a:t>Classtag</a:t>
            </a:r>
            <a:r>
              <a:rPr lang="es-ES" dirty="0">
                <a:solidFill>
                  <a:srgbClr val="3333CC"/>
                </a:solidFill>
              </a:rPr>
              <a:t> utilizado como aplicación de comunicación elemental
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046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D4AEDA-FED7-4A93-B41B-195C374B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solidFill>
                  <a:srgbClr val="0000CC"/>
                </a:solidFill>
              </a:rPr>
              <a:t>Componentes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Tecnológicos</a:t>
            </a:r>
            <a:r>
              <a:rPr lang="en-US" sz="4000" dirty="0">
                <a:solidFill>
                  <a:srgbClr val="0000CC"/>
                </a:solidFill>
              </a:rPr>
              <a:t>
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A59998-F537-4443-AEB3-3AC2873BF6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>
                <a:solidFill>
                  <a:srgbClr val="0000CC"/>
                </a:solidFill>
              </a:rPr>
              <a:t>Demostración en línea de cómo acceder a nuestros sitios de </a:t>
            </a:r>
            <a:r>
              <a:rPr lang="es-ES" dirty="0" err="1">
                <a:solidFill>
                  <a:srgbClr val="0000CC"/>
                </a:solidFill>
              </a:rPr>
              <a:t>google</a:t>
            </a:r>
            <a:r>
              <a:rPr lang="es-ES" dirty="0">
                <a:solidFill>
                  <a:srgbClr val="0000CC"/>
                </a:solidFill>
              </a:rPr>
              <a:t> </a:t>
            </a:r>
            <a:r>
              <a:rPr lang="es-ES" dirty="0" err="1">
                <a:solidFill>
                  <a:srgbClr val="0000CC"/>
                </a:solidFill>
              </a:rPr>
              <a:t>classroom</a:t>
            </a:r>
            <a:r>
              <a:rPr lang="es-ES" dirty="0">
                <a:solidFill>
                  <a:srgbClr val="0000CC"/>
                </a:solidFill>
              </a:rPr>
              <a:t>
Aplicaciones que usaremos
</a:t>
            </a:r>
            <a:r>
              <a:rPr lang="es-ES" dirty="0" err="1">
                <a:solidFill>
                  <a:srgbClr val="0000CC"/>
                </a:solidFill>
              </a:rPr>
              <a:t>Hacks</a:t>
            </a:r>
            <a:r>
              <a:rPr lang="es-ES" dirty="0">
                <a:solidFill>
                  <a:srgbClr val="0000CC"/>
                </a:solidFill>
              </a:rPr>
              <a:t> de padres (volante de Google </a:t>
            </a:r>
            <a:r>
              <a:rPr lang="es-ES" dirty="0" err="1">
                <a:solidFill>
                  <a:srgbClr val="0000CC"/>
                </a:solidFill>
              </a:rPr>
              <a:t>classroom</a:t>
            </a:r>
            <a:r>
              <a:rPr lang="es-ES" dirty="0">
                <a:solidFill>
                  <a:srgbClr val="0000CC"/>
                </a:solidFill>
              </a:rPr>
              <a:t>)
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673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457200" y="1905000"/>
            <a:ext cx="83057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3333CC"/>
              </a:buClr>
              <a:buSzPct val="25000"/>
              <a:buNone/>
            </a:pPr>
            <a:r>
              <a:rPr lang="en-US" dirty="0">
                <a:solidFill>
                  <a:srgbClr val="3333CC"/>
                </a:solidFill>
              </a:rPr>
              <a:t>Sitio web del Distrito
</a:t>
            </a:r>
            <a:r>
              <a:rPr lang="en-US" dirty="0">
                <a:hlinkClick r:id="rId3"/>
              </a:rPr>
              <a:t>https://www.granton.k12.wi.us/schools/elementary/title-1-services.cfm</a:t>
            </a:r>
            <a:endParaRPr lang="en-US" dirty="0"/>
          </a:p>
          <a:p>
            <a:pPr marL="0" lvl="0" indent="0">
              <a:buSzPct val="25000"/>
              <a:buNone/>
            </a:pPr>
            <a:endParaRPr sz="32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endParaRPr sz="32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lang="en-US" sz="32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sz="32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n-US" sz="4000" b="1" u="sng" dirty="0" err="1">
                <a:solidFill>
                  <a:srgbClr val="3333CC"/>
                </a:solidFill>
              </a:rPr>
              <a:t>Comunicación</a:t>
            </a:r>
            <a:r>
              <a:rPr lang="en-US" sz="4000" b="1" u="sng" dirty="0">
                <a:solidFill>
                  <a:srgbClr val="3333CC"/>
                </a:solidFill>
              </a:rPr>
              <a:t> de los padres
</a:t>
            </a:r>
            <a:endParaRPr lang="en-US" sz="4400" b="1" i="0" u="sng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buClr>
                <a:srgbClr val="3333CC"/>
              </a:buClr>
              <a:buSzPct val="25000"/>
              <a:buNone/>
            </a:pPr>
            <a:r>
              <a:rPr lang="es-ES" sz="4400" dirty="0">
                <a:solidFill>
                  <a:srgbClr val="3333CC"/>
                </a:solidFill>
              </a:rPr>
              <a:t>Gracias por asistir a nuestra sesión de información de los padres y tener un buen descanso de su noche!  ☺ 
</a:t>
            </a:r>
            <a:endParaRPr lang="en-US" sz="4400" b="0" i="0" u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740391" y="408295"/>
            <a:ext cx="6870700" cy="17742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s-ES" dirty="0">
                <a:solidFill>
                  <a:srgbClr val="3333CC"/>
                </a:solidFill>
              </a:rPr>
              <a:t>¿Qué es una Escuela Título I?
</a:t>
            </a:r>
            <a:endParaRPr lang="en-US" sz="4400" b="0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533400" y="990600"/>
            <a:ext cx="76961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endParaRPr sz="2000" b="0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endParaRPr lang="en-US" sz="2400" b="0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>
              <a:spcBef>
                <a:spcPts val="480"/>
              </a:spcBef>
              <a:buClr>
                <a:srgbClr val="3333CC"/>
              </a:buClr>
              <a:buSzPct val="25000"/>
              <a:buNone/>
            </a:pPr>
            <a:r>
              <a:rPr lang="es-ES" sz="2400" dirty="0">
                <a:solidFill>
                  <a:srgbClr val="3333CC"/>
                </a:solidFill>
              </a:rPr>
              <a:t>El propósito del Título I bajo la Ley Cada Estudiante Triunfa es asegurar que todos los niños tengan una oportunidad justa, igual y significativa para obtener una educación de alta calidad y alcanzar, como mínimo, la competencia en estándares de rendimiento académico estatal desafiantes y evaluaciones académicas estatales. 
</a:t>
            </a:r>
            <a:endParaRPr sz="2400" b="0" i="0" u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A45C77-0C14-488B-8766-E9873134C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21141"/>
            <a:ext cx="6870700" cy="1600199"/>
          </a:xfrm>
        </p:spPr>
        <p:txBody>
          <a:bodyPr/>
          <a:lstStyle/>
          <a:p>
            <a:r>
              <a:rPr lang="en-US" b="1" dirty="0">
                <a:solidFill>
                  <a:srgbClr val="0000CC"/>
                </a:solidFill>
              </a:rPr>
              <a:t>GRACIAS POR 2019-2020
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F6571-A681-4599-BBAD-4EC442E8A6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>
                <a:solidFill>
                  <a:srgbClr val="0000CC"/>
                </a:solidFill>
              </a:rPr>
              <a:t>¡El año pasado fue diferente a cualquier otro año!
Gracias por ayudar a su hijo en su lectura e intervención matemática!
Aprendimos mucho sobre el aprendizaje en línea y cómo hacerlo mejor, si es necesario este año!
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3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907482" y="228601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6600FF"/>
              </a:buClr>
              <a:buSzPct val="25000"/>
            </a:pPr>
            <a:r>
              <a:rPr lang="en-US" dirty="0">
                <a:solidFill>
                  <a:srgbClr val="6600FF"/>
                </a:solidFill>
              </a:rPr>
              <a:t>¿Por </a:t>
            </a:r>
            <a:r>
              <a:rPr lang="en-US" dirty="0" err="1">
                <a:solidFill>
                  <a:srgbClr val="6600FF"/>
                </a:solidFill>
              </a:rPr>
              <a:t>qué</a:t>
            </a:r>
            <a:r>
              <a:rPr lang="en-US" dirty="0">
                <a:solidFill>
                  <a:srgbClr val="6600FF"/>
                </a:solidFill>
              </a:rPr>
              <a:t> </a:t>
            </a:r>
            <a:r>
              <a:rPr lang="en-US" dirty="0" err="1">
                <a:solidFill>
                  <a:srgbClr val="6600FF"/>
                </a:solidFill>
              </a:rPr>
              <a:t>Granton</a:t>
            </a:r>
            <a:r>
              <a:rPr lang="en-US" dirty="0">
                <a:solidFill>
                  <a:srgbClr val="6600FF"/>
                </a:solidFill>
              </a:rPr>
              <a:t>?
</a:t>
            </a:r>
            <a:endParaRPr lang="en-US" sz="4400" b="0" i="0" u="none" strike="noStrike" cap="none" dirty="0">
              <a:solidFill>
                <a:srgbClr val="66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  <a:buClr>
                <a:srgbClr val="6600FF"/>
              </a:buClr>
            </a:pPr>
            <a:r>
              <a:rPr lang="es-ES" dirty="0">
                <a:solidFill>
                  <a:srgbClr val="6600FF"/>
                </a:solidFill>
              </a:rPr>
              <a:t>Escuela Título I Escuela: todos los estudiantes se benefician de los recursos del Título I
Basado en la población de almuerzos gratuita y reducida
</a:t>
            </a:r>
            <a:endParaRPr lang="en-US" sz="3200" b="0" i="0" u="none" dirty="0">
              <a:solidFill>
                <a:srgbClr val="66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n-US" b="1" u="sng" dirty="0">
                <a:solidFill>
                  <a:srgbClr val="3333CC"/>
                </a:solidFill>
              </a:rPr>
              <a:t>De </a:t>
            </a:r>
            <a:r>
              <a:rPr lang="en-US" b="1" u="sng" dirty="0" err="1">
                <a:solidFill>
                  <a:srgbClr val="3333CC"/>
                </a:solidFill>
              </a:rPr>
              <a:t>qué</a:t>
            </a:r>
            <a:r>
              <a:rPr lang="en-US" b="1" u="sng" dirty="0">
                <a:solidFill>
                  <a:srgbClr val="3333CC"/>
                </a:solidFill>
              </a:rPr>
              <a:t> </a:t>
            </a:r>
            <a:r>
              <a:rPr lang="en-US" b="1" u="sng" dirty="0" err="1">
                <a:solidFill>
                  <a:srgbClr val="3333CC"/>
                </a:solidFill>
              </a:rPr>
              <a:t>título</a:t>
            </a:r>
            <a:r>
              <a:rPr lang="en-US" b="1" u="sng" dirty="0">
                <a:solidFill>
                  <a:srgbClr val="3333CC"/>
                </a:solidFill>
              </a:rPr>
              <a:t> se </a:t>
            </a:r>
            <a:r>
              <a:rPr lang="en-US" b="1" u="sng" dirty="0" err="1">
                <a:solidFill>
                  <a:srgbClr val="3333CC"/>
                </a:solidFill>
              </a:rPr>
              <a:t>trata</a:t>
            </a:r>
            <a:r>
              <a:rPr lang="en-US" b="1" u="sng" dirty="0">
                <a:solidFill>
                  <a:srgbClr val="3333CC"/>
                </a:solidFill>
              </a:rPr>
              <a:t>
</a:t>
            </a:r>
            <a:endParaRPr lang="en-US" sz="4400" b="1" i="0" u="sng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  <a:buClr>
                <a:srgbClr val="3333CC"/>
              </a:buClr>
              <a:buFont typeface="Comic Sans MS"/>
              <a:buChar char="o"/>
            </a:pPr>
            <a:r>
              <a:rPr lang="es-ES" sz="2800" dirty="0">
                <a:solidFill>
                  <a:srgbClr val="3333CC"/>
                </a:solidFill>
              </a:rPr>
              <a:t>Título I Lectura y Matemáticas son programas suplementarios que sirven a los estudiantes en kindergarten hasta quinto grado.
Los estudiantes en el Título I están incluidos en el salón de clases regular para la lectura y las matemáticas, al igual que siempre, pero reciben apoyo adicional.
</a:t>
            </a:r>
            <a:endParaRPr lang="en-US" sz="2800" b="0" i="0" u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838200" y="1078173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s-ES" b="1" dirty="0">
                <a:solidFill>
                  <a:srgbClr val="3333CC"/>
                </a:solidFill>
              </a:rPr>
              <a:t>Resumen de la evaluación de necesidades
</a:t>
            </a:r>
            <a:endParaRPr lang="en-US" sz="4400" b="1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7924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  <a:buClr>
                <a:srgbClr val="3333CC"/>
              </a:buClr>
            </a:pPr>
            <a:endParaRPr lang="en-US" dirty="0"/>
          </a:p>
          <a:p>
            <a:pPr lvl="0" indent="-342900">
              <a:spcBef>
                <a:spcPts val="0"/>
              </a:spcBef>
              <a:buClr>
                <a:srgbClr val="3333CC"/>
              </a:buClr>
            </a:pPr>
            <a:r>
              <a:rPr lang="es-ES" sz="2800" dirty="0"/>
              <a:t>18.3% de los estudiantes de la Primaria </a:t>
            </a:r>
            <a:r>
              <a:rPr lang="es-ES" sz="2800" dirty="0" err="1"/>
              <a:t>Granton</a:t>
            </a:r>
            <a:r>
              <a:rPr lang="es-ES" sz="2800" dirty="0"/>
              <a:t> necesitan servicios de lectura del Título I (que no reciben servicios de educación especial)
El 18,3% de los estudiantes necesitan apoyo de </a:t>
            </a:r>
            <a:r>
              <a:rPr lang="es-ES" sz="2800" dirty="0" err="1"/>
              <a:t>RtI</a:t>
            </a:r>
            <a:r>
              <a:rPr lang="es-ES" sz="2800" dirty="0"/>
              <a:t> a nivel de aula.  Estos estudiantes pueden ser elegibles para los servicios de lectura del Título I durante 2020-2021.</a:t>
            </a:r>
            <a:br>
              <a:rPr lang="en-US" sz="20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en-US" sz="20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838200" y="1173707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s-ES" b="1" dirty="0">
                <a:solidFill>
                  <a:srgbClr val="3333CC"/>
                </a:solidFill>
              </a:rPr>
              <a:t>Resumen de la evaluación de necesidades
</a:t>
            </a:r>
            <a:endParaRPr lang="en-US" sz="4400" b="1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838200" y="2166585"/>
            <a:ext cx="7924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  <a:buClr>
                <a:srgbClr val="3333CC"/>
              </a:buClr>
            </a:pPr>
            <a:r>
              <a:rPr lang="en-US" dirty="0"/>
              <a:t> </a:t>
            </a:r>
            <a:r>
              <a:rPr lang="en-US" sz="2800" dirty="0"/>
              <a:t>7.5% of </a:t>
            </a:r>
            <a:r>
              <a:rPr lang="en-US" sz="2800" dirty="0" err="1"/>
              <a:t>Granton</a:t>
            </a:r>
            <a:r>
              <a:rPr lang="en-US" sz="2800" dirty="0"/>
              <a:t> Elementary students (who do not receive special education services) are in need of Title I math services</a:t>
            </a:r>
          </a:p>
          <a:p>
            <a:pPr lvl="0" indent="-342900">
              <a:spcBef>
                <a:spcPts val="0"/>
              </a:spcBef>
              <a:buClr>
                <a:srgbClr val="3333CC"/>
              </a:buClr>
            </a:pPr>
            <a:r>
              <a:rPr lang="en-US" sz="2400" dirty="0"/>
              <a:t>Additionally, 22.6% of students are in need of </a:t>
            </a:r>
            <a:r>
              <a:rPr lang="en-US" sz="2400" dirty="0" err="1"/>
              <a:t>RtI</a:t>
            </a:r>
            <a:r>
              <a:rPr lang="en-US" sz="2400" dirty="0"/>
              <a:t> support at the classroom level.  These students may become eligible for Title I math services  during 2020-2021.</a:t>
            </a:r>
            <a:br>
              <a:rPr lang="en-US" sz="20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en-US" sz="20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739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794983" y="930322"/>
            <a:ext cx="6870700" cy="1676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s-ES" sz="4000" b="1" dirty="0">
                <a:solidFill>
                  <a:srgbClr val="3333CC"/>
                </a:solidFill>
              </a:rPr>
              <a:t>Resultados de la evaluación de necesidades: Lectura
</a:t>
            </a:r>
            <a:endParaRPr lang="en-US" sz="4000" b="1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aphicFrame>
        <p:nvGraphicFramePr>
          <p:cNvPr id="190" name="Shape 190"/>
          <p:cNvGraphicFramePr/>
          <p:nvPr>
            <p:extLst>
              <p:ext uri="{D42A27DB-BD31-4B8C-83A1-F6EECF244321}">
                <p14:modId xmlns:p14="http://schemas.microsoft.com/office/powerpoint/2010/main" val="456572207"/>
              </p:ext>
            </p:extLst>
          </p:nvPr>
        </p:nvGraphicFramePr>
        <p:xfrm>
          <a:off x="990600" y="2209800"/>
          <a:ext cx="7467575" cy="3626994"/>
        </p:xfrm>
        <a:graphic>
          <a:graphicData uri="http://schemas.openxmlformats.org/drawingml/2006/table">
            <a:tbl>
              <a:tblPr>
                <a:noFill/>
                <a:tableStyleId>{DC0515EC-005C-4D3D-ABD3-1BA7DE66D21B}</a:tableStyleId>
              </a:tblPr>
              <a:tblGrid>
                <a:gridCol w="183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37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s-E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Nivel de grado
Porcentaje en riesgo</a:t>
                      </a:r>
                      <a:endParaRPr lang="en-US" sz="16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s-E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Nivel de grado
Porcentaje en riesgo
</a:t>
                      </a:r>
                      <a:endParaRPr lang="en-US" sz="16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s-E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Nivel de grado
Porcentaje en riesgo
</a:t>
                      </a:r>
                      <a:endParaRPr lang="en-US" sz="16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Kindergarten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14.3%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18.2%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41.7%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12.5%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23.5%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1" name="Shape 191"/>
          <p:cNvSpPr txBox="1"/>
          <p:nvPr/>
        </p:nvSpPr>
        <p:spPr>
          <a:xfrm>
            <a:off x="1981200" y="5657850"/>
            <a:ext cx="5410200" cy="923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Clr>
                <a:schemeClr val="dk1"/>
              </a:buClr>
              <a:buSzPct val="25000"/>
            </a:pPr>
            <a:r>
              <a:rPr lang="es-ES" sz="1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 Las prioridades están sujetas a cambios al finalizar las evaluaciones de inicio del año y el número de estudiantes inscritos por nivel de grado
</a:t>
            </a:r>
            <a:endParaRPr lang="en-US" sz="18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842707" y="952499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CC"/>
              </a:buClr>
              <a:buSzPct val="25000"/>
            </a:pPr>
            <a:r>
              <a:rPr lang="es-ES" sz="4000" b="1" dirty="0">
                <a:solidFill>
                  <a:srgbClr val="3333CC"/>
                </a:solidFill>
              </a:rPr>
              <a:t>Resultados de la evaluación de necesidades: Matemáticas
</a:t>
            </a:r>
            <a:endParaRPr lang="en-US" sz="4000" b="1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2303207" y="5636845"/>
            <a:ext cx="5410200" cy="923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Clr>
                <a:schemeClr val="dk1"/>
              </a:buClr>
              <a:buSzPct val="25000"/>
            </a:pPr>
            <a:r>
              <a:rPr lang="es-ES" sz="16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 Las prioridades están sujetas a cambios al finalizar las evaluaciones de inicio del año y el número de estudiantes inscritos por nivel de grado
</a:t>
            </a:r>
            <a:endParaRPr lang="en-US" sz="18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aphicFrame>
        <p:nvGraphicFramePr>
          <p:cNvPr id="5" name="Shape 190"/>
          <p:cNvGraphicFramePr/>
          <p:nvPr>
            <p:extLst>
              <p:ext uri="{D42A27DB-BD31-4B8C-83A1-F6EECF244321}">
                <p14:modId xmlns:p14="http://schemas.microsoft.com/office/powerpoint/2010/main" val="3926764222"/>
              </p:ext>
            </p:extLst>
          </p:nvPr>
        </p:nvGraphicFramePr>
        <p:xfrm>
          <a:off x="833718" y="1943137"/>
          <a:ext cx="7467575" cy="3626994"/>
        </p:xfrm>
        <a:graphic>
          <a:graphicData uri="http://schemas.openxmlformats.org/drawingml/2006/table">
            <a:tbl>
              <a:tblPr>
                <a:noFill/>
                <a:tableStyleId>{DC0515EC-005C-4D3D-ABD3-1BA7DE66D21B}</a:tableStyleId>
              </a:tblPr>
              <a:tblGrid>
                <a:gridCol w="183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346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Porcentaje</a:t>
                      </a: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en</a:t>
                      </a: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riesgo</a:t>
                      </a: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
</a:t>
                      </a: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Prioridad</a:t>
                      </a:r>
                      <a:endParaRPr lang="en-US" sz="16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Porcentaje en riesgo
Prioridad
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Porcentaje</a:t>
                      </a: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en</a:t>
                      </a: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riesgo</a:t>
                      </a: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
</a:t>
                      </a: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Prioridad</a:t>
                      </a: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
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Kindergarten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5/6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7.1%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4.5%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16.7%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5/6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17.6%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1031</Words>
  <Application>Microsoft Office PowerPoint</Application>
  <PresentationFormat>On-screen Show (4:3)</PresentationFormat>
  <Paragraphs>98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Comic Sans MS</vt:lpstr>
      <vt:lpstr>Times New Roman</vt:lpstr>
      <vt:lpstr>1_Crayons</vt:lpstr>
      <vt:lpstr>Crayons</vt:lpstr>
      <vt:lpstr> 
 ¡Bienvenido a Nuestro Título I Open House! </vt:lpstr>
      <vt:lpstr>¿Qué es una Escuela Título I?
</vt:lpstr>
      <vt:lpstr>GRACIAS POR 2019-2020
</vt:lpstr>
      <vt:lpstr>¿Por qué Granton?
</vt:lpstr>
      <vt:lpstr>De qué título se trata
</vt:lpstr>
      <vt:lpstr>Resumen de la evaluación de necesidades
</vt:lpstr>
      <vt:lpstr>Resumen de la evaluación de necesidades
</vt:lpstr>
      <vt:lpstr>Resultados de la evaluación de necesidades: Lectura
</vt:lpstr>
      <vt:lpstr>Resultados de la evaluación de necesidades: Matemáticas
</vt:lpstr>
      <vt:lpstr>Título I Lectura
</vt:lpstr>
      <vt:lpstr>Título I Matemáticas
</vt:lpstr>
      <vt:lpstr>Política de Participación de Padres y Familias
</vt:lpstr>
      <vt:lpstr> Cont de la Política de Participación de Padres y Familias.</vt:lpstr>
      <vt:lpstr>Voluntarios para la Participación de los Padres
</vt:lpstr>
      <vt:lpstr>Logro creciente
</vt:lpstr>
      <vt:lpstr>Aprendizaje virtual
</vt:lpstr>
      <vt:lpstr>Componentes Tecnológicos
</vt:lpstr>
      <vt:lpstr>Comunicación de los padres
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Our  Title I Open House!</dc:title>
  <dc:creator>Jodi Maguire</dc:creator>
  <cp:lastModifiedBy>Jodi Maguire</cp:lastModifiedBy>
  <cp:revision>24</cp:revision>
  <cp:lastPrinted>2020-08-09T22:25:45Z</cp:lastPrinted>
  <dcterms:modified xsi:type="dcterms:W3CDTF">2020-08-09T22:25:49Z</dcterms:modified>
</cp:coreProperties>
</file>